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748" r:id="rId6"/>
  </p:sldMasterIdLst>
  <p:notesMasterIdLst>
    <p:notesMasterId r:id="rId15"/>
  </p:notesMasterIdLst>
  <p:handoutMasterIdLst>
    <p:handoutMasterId r:id="rId16"/>
  </p:handoutMasterIdLst>
  <p:sldIdLst>
    <p:sldId id="2173" r:id="rId7"/>
    <p:sldId id="1795" r:id="rId8"/>
    <p:sldId id="2170" r:id="rId9"/>
    <p:sldId id="2143" r:id="rId10"/>
    <p:sldId id="2162" r:id="rId11"/>
    <p:sldId id="2172" r:id="rId12"/>
    <p:sldId id="2168" r:id="rId13"/>
    <p:sldId id="2160" r:id="rId14"/>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ber Kuhn" initials="AK" lastIdx="3" clrIdx="0">
    <p:extLst>
      <p:ext uri="{19B8F6BF-5375-455C-9EA6-DF929625EA0E}">
        <p15:presenceInfo xmlns:p15="http://schemas.microsoft.com/office/powerpoint/2012/main" userId="fdf74b7bb5bd53b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BB33"/>
    <a:srgbClr val="EBEBEB"/>
    <a:srgbClr val="FFFFFF"/>
    <a:srgbClr val="F6F6F6"/>
    <a:srgbClr val="F7F5F6"/>
    <a:srgbClr val="F5F6F7"/>
    <a:srgbClr val="15476F"/>
    <a:srgbClr val="EEEEEE"/>
    <a:srgbClr val="F2F2F2"/>
    <a:srgbClr val="ACAEB0"/>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DF09B7-0FDE-430B-BC73-746426E1AB37}" v="2" dt="2020-10-27T13:31:32.9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7" autoAdjust="0"/>
    <p:restoredTop sz="94249" autoAdjust="0"/>
  </p:normalViewPr>
  <p:slideViewPr>
    <p:cSldViewPr snapToGrid="0">
      <p:cViewPr varScale="1">
        <p:scale>
          <a:sx n="67" d="100"/>
          <a:sy n="67" d="100"/>
        </p:scale>
        <p:origin x="1408" y="4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7" d="100"/>
        <a:sy n="67" d="100"/>
      </p:scale>
      <p:origin x="0" y="0"/>
    </p:cViewPr>
  </p:sorterViewPr>
  <p:notesViewPr>
    <p:cSldViewPr snapToGrid="0" snapToObjects="1">
      <p:cViewPr varScale="1">
        <p:scale>
          <a:sx n="105" d="100"/>
          <a:sy n="105" d="100"/>
        </p:scale>
        <p:origin x="2334" y="96"/>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sz="1000" dirty="0">
              <a:latin typeface="Arial" charset="0"/>
              <a:cs typeface="Arial" charset="0"/>
            </a:endParaRPr>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vl1pPr>
          </a:lstStyle>
          <a:p>
            <a:fld id="{82541AEF-3112-6549-914A-E0D9B60F40EA}" type="datetimeFigureOut">
              <a:rPr lang="en-US" sz="1000" smtClean="0">
                <a:latin typeface="Arial" charset="0"/>
                <a:cs typeface="Arial" charset="0"/>
              </a:rPr>
              <a:t>07/23/2021</a:t>
            </a:fld>
            <a:endParaRPr lang="en-US" sz="1000" dirty="0">
              <a:latin typeface="Arial" charset="0"/>
              <a:cs typeface="Arial" charset="0"/>
            </a:endParaRPr>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sz="1000" dirty="0">
              <a:latin typeface="Arial" charset="0"/>
              <a:cs typeface="Arial" charset="0"/>
            </a:endParaRPr>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vl1pPr>
          </a:lstStyle>
          <a:p>
            <a:fld id="{BF293638-C25A-9844-8D5B-B0309EC5F961}" type="slidenum">
              <a:rPr lang="en-US" sz="1000" smtClean="0">
                <a:latin typeface="Arial" charset="0"/>
                <a:cs typeface="Arial" charset="0"/>
              </a:rPr>
              <a:t>‹#›</a:t>
            </a:fld>
            <a:endParaRPr lang="en-US" sz="1000" dirty="0">
              <a:latin typeface="Arial" charset="0"/>
              <a:cs typeface="Arial" charset="0"/>
            </a:endParaRPr>
          </a:p>
        </p:txBody>
      </p:sp>
    </p:spTree>
    <p:extLst>
      <p:ext uri="{BB962C8B-B14F-4D97-AF65-F5344CB8AC3E}">
        <p14:creationId xmlns:p14="http://schemas.microsoft.com/office/powerpoint/2010/main" val="3476834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000" b="0" i="0">
                <a:latin typeface="Arial" charset="0"/>
                <a:cs typeface="Arial" charset="0"/>
              </a:defRPr>
            </a:lvl1pPr>
          </a:lstStyle>
          <a:p>
            <a:endParaRPr lang="en-US"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000" b="0" i="0">
                <a:latin typeface="Arial" charset="0"/>
                <a:cs typeface="Arial" charset="0"/>
              </a:defRPr>
            </a:lvl1pPr>
          </a:lstStyle>
          <a:p>
            <a:fld id="{EC2C7003-A6A9-A249-88AD-8CFDA7DED64B}" type="datetimeFigureOut">
              <a:rPr lang="en-US" smtClean="0"/>
              <a:pPr/>
              <a:t>07/23/2021</a:t>
            </a:fld>
            <a:endParaRPr lang="en-US" dirty="0"/>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000" b="0" i="0">
                <a:latin typeface="Arial" charset="0"/>
                <a:cs typeface="Arial" charset="0"/>
              </a:defRPr>
            </a:lvl1pPr>
          </a:lstStyle>
          <a:p>
            <a:endParaRPr lang="en-US" dirty="0"/>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000" b="0" i="0">
                <a:latin typeface="Arial" charset="0"/>
                <a:cs typeface="Arial" charset="0"/>
              </a:defRPr>
            </a:lvl1pPr>
          </a:lstStyle>
          <a:p>
            <a:fld id="{50AD15A5-6128-B84F-818D-8AA5BDD9AF9D}" type="slidenum">
              <a:rPr lang="en-US" smtClean="0"/>
              <a:pPr/>
              <a:t>‹#›</a:t>
            </a:fld>
            <a:endParaRPr lang="en-US" dirty="0"/>
          </a:p>
        </p:txBody>
      </p:sp>
    </p:spTree>
    <p:extLst>
      <p:ext uri="{BB962C8B-B14F-4D97-AF65-F5344CB8AC3E}">
        <p14:creationId xmlns:p14="http://schemas.microsoft.com/office/powerpoint/2010/main" val="3526269920"/>
      </p:ext>
    </p:extLst>
  </p:cSld>
  <p:clrMap bg1="lt1" tx1="dk1" bg2="lt2" tx2="dk2" accent1="accent1" accent2="accent2" accent3="accent3" accent4="accent4" accent5="accent5" accent6="accent6" hlink="hlink" folHlink="folHlink"/>
  <p:notesStyle>
    <a:lvl1pPr marL="0" algn="l" defTabSz="457200" rtl="0" eaLnBrk="1" latinLnBrk="0" hangingPunct="1">
      <a:defRPr sz="1200" b="0" i="0" kern="1200">
        <a:solidFill>
          <a:schemeClr val="tx1"/>
        </a:solidFill>
        <a:latin typeface="Arial" charset="0"/>
        <a:ea typeface="+mn-ea"/>
        <a:cs typeface="Arial" charset="0"/>
      </a:defRPr>
    </a:lvl1pPr>
    <a:lvl2pPr marL="457200" algn="l" defTabSz="457200" rtl="0" eaLnBrk="1" latinLnBrk="0" hangingPunct="1">
      <a:defRPr sz="1200" b="0" i="0" kern="1200">
        <a:solidFill>
          <a:schemeClr val="tx1"/>
        </a:solidFill>
        <a:latin typeface="Arial" charset="0"/>
        <a:ea typeface="+mn-ea"/>
        <a:cs typeface="Arial" charset="0"/>
      </a:defRPr>
    </a:lvl2pPr>
    <a:lvl3pPr marL="914400" algn="l" defTabSz="457200" rtl="0" eaLnBrk="1" latinLnBrk="0" hangingPunct="1">
      <a:defRPr sz="1200" b="0" i="0" kern="1200">
        <a:solidFill>
          <a:schemeClr val="tx1"/>
        </a:solidFill>
        <a:latin typeface="Arial" charset="0"/>
        <a:ea typeface="+mn-ea"/>
        <a:cs typeface="Arial" charset="0"/>
      </a:defRPr>
    </a:lvl3pPr>
    <a:lvl4pPr marL="1371600" algn="l" defTabSz="457200" rtl="0" eaLnBrk="1" latinLnBrk="0" hangingPunct="1">
      <a:defRPr sz="1200" b="0" i="0" kern="1200">
        <a:solidFill>
          <a:schemeClr val="tx1"/>
        </a:solidFill>
        <a:latin typeface="Arial" charset="0"/>
        <a:ea typeface="+mn-ea"/>
        <a:cs typeface="Arial" charset="0"/>
      </a:defRPr>
    </a:lvl4pPr>
    <a:lvl5pPr marL="1828800" algn="l" defTabSz="457200" rtl="0" eaLnBrk="1" latinLnBrk="0" hangingPunct="1">
      <a:defRPr sz="1200" b="0" i="0" kern="1200">
        <a:solidFill>
          <a:schemeClr val="tx1"/>
        </a:solidFill>
        <a:latin typeface="Arial" charset="0"/>
        <a:ea typeface="+mn-ea"/>
        <a:cs typeface="Arial"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AD15A5-6128-B84F-818D-8AA5BDD9AF9D}" type="slidenum">
              <a:rPr lang="en-US" smtClean="0"/>
              <a:pPr/>
              <a:t>1</a:t>
            </a:fld>
            <a:endParaRPr lang="en-US" dirty="0"/>
          </a:p>
        </p:txBody>
      </p:sp>
    </p:spTree>
    <p:extLst>
      <p:ext uri="{BB962C8B-B14F-4D97-AF65-F5344CB8AC3E}">
        <p14:creationId xmlns:p14="http://schemas.microsoft.com/office/powerpoint/2010/main" val="637906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AD15A5-6128-B84F-818D-8AA5BDD9AF9D}" type="slidenum">
              <a:rPr lang="en-US" smtClean="0"/>
              <a:pPr/>
              <a:t>2</a:t>
            </a:fld>
            <a:endParaRPr lang="en-US" dirty="0"/>
          </a:p>
        </p:txBody>
      </p:sp>
    </p:spTree>
    <p:extLst>
      <p:ext uri="{BB962C8B-B14F-4D97-AF65-F5344CB8AC3E}">
        <p14:creationId xmlns:p14="http://schemas.microsoft.com/office/powerpoint/2010/main" val="213427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AD15A5-6128-B84F-818D-8AA5BDD9AF9D}" type="slidenum">
              <a:rPr lang="en-US" smtClean="0"/>
              <a:pPr/>
              <a:t>4</a:t>
            </a:fld>
            <a:endParaRPr lang="en-US" dirty="0"/>
          </a:p>
        </p:txBody>
      </p:sp>
    </p:spTree>
    <p:extLst>
      <p:ext uri="{BB962C8B-B14F-4D97-AF65-F5344CB8AC3E}">
        <p14:creationId xmlns:p14="http://schemas.microsoft.com/office/powerpoint/2010/main" val="213427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AD15A5-6128-B84F-818D-8AA5BDD9AF9D}" type="slidenum">
              <a:rPr lang="en-US" smtClean="0"/>
              <a:pPr/>
              <a:t>8</a:t>
            </a:fld>
            <a:endParaRPr lang="en-US" dirty="0"/>
          </a:p>
        </p:txBody>
      </p:sp>
    </p:spTree>
    <p:extLst>
      <p:ext uri="{BB962C8B-B14F-4D97-AF65-F5344CB8AC3E}">
        <p14:creationId xmlns:p14="http://schemas.microsoft.com/office/powerpoint/2010/main" val="5577607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04681DB-F677-40BB-9DE4-785A667F461A}"/>
              </a:ext>
            </a:extLst>
          </p:cNvPr>
          <p:cNvSpPr/>
          <p:nvPr userDrawn="1"/>
        </p:nvSpPr>
        <p:spPr>
          <a:xfrm>
            <a:off x="0" y="6172201"/>
            <a:ext cx="8695426"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cs typeface="Open Sans Bold"/>
            </a:endParaRPr>
          </a:p>
        </p:txBody>
      </p:sp>
      <p:sp>
        <p:nvSpPr>
          <p:cNvPr id="12" name="Rectangle 11"/>
          <p:cNvSpPr/>
          <p:nvPr userDrawn="1"/>
        </p:nvSpPr>
        <p:spPr>
          <a:xfrm>
            <a:off x="8111825" y="0"/>
            <a:ext cx="1031119" cy="40564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6" name="Picture Placeholder 5"/>
          <p:cNvSpPr>
            <a:spLocks noGrp="1"/>
          </p:cNvSpPr>
          <p:nvPr>
            <p:ph type="pic" sz="quarter" idx="10" hasCustomPrompt="1"/>
          </p:nvPr>
        </p:nvSpPr>
        <p:spPr>
          <a:xfrm>
            <a:off x="0" y="-1"/>
            <a:ext cx="7770027" cy="4056436"/>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10" name="Title 1"/>
          <p:cNvSpPr>
            <a:spLocks noGrp="1"/>
          </p:cNvSpPr>
          <p:nvPr>
            <p:ph type="ctrTitle" hasCustomPrompt="1"/>
          </p:nvPr>
        </p:nvSpPr>
        <p:spPr bwMode="white">
          <a:xfrm>
            <a:off x="457200" y="4496506"/>
            <a:ext cx="5097090" cy="604945"/>
          </a:xfrm>
        </p:spPr>
        <p:txBody>
          <a:bodyPr anchor="b"/>
          <a:lstStyle>
            <a:lvl1pPr algn="l">
              <a:lnSpc>
                <a:spcPct val="80000"/>
              </a:lnSpc>
              <a:defRPr sz="3601" b="1" i="0" cap="none" baseline="0">
                <a:solidFill>
                  <a:schemeClr val="tx1"/>
                </a:solidFill>
                <a:latin typeface="+mj-lt"/>
                <a:cs typeface="Georgia Bold" charset="0"/>
              </a:defRPr>
            </a:lvl1pPr>
          </a:lstStyle>
          <a:p>
            <a:r>
              <a:rPr lang="en-US" dirty="0"/>
              <a:t>Presentation Title</a:t>
            </a:r>
          </a:p>
        </p:txBody>
      </p:sp>
      <p:sp>
        <p:nvSpPr>
          <p:cNvPr id="11" name="Rectangle 10"/>
          <p:cNvSpPr/>
          <p:nvPr userDrawn="1"/>
        </p:nvSpPr>
        <p:spPr>
          <a:xfrm>
            <a:off x="7770027" y="0"/>
            <a:ext cx="341798" cy="40564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pic>
        <p:nvPicPr>
          <p:cNvPr id="8" name="Picture 7">
            <a:extLst>
              <a:ext uri="{FF2B5EF4-FFF2-40B4-BE49-F238E27FC236}">
                <a16:creationId xmlns:a16="http://schemas.microsoft.com/office/drawing/2014/main" id="{A965F19D-50ED-4FC7-B29A-0396E7ED7F08}"/>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
        <p:nvSpPr>
          <p:cNvPr id="13" name="TextBox 12">
            <a:extLst>
              <a:ext uri="{FF2B5EF4-FFF2-40B4-BE49-F238E27FC236}">
                <a16:creationId xmlns:a16="http://schemas.microsoft.com/office/drawing/2014/main" id="{A093C51B-972F-4346-9D32-74AAFE7C0EA9}"/>
              </a:ext>
            </a:extLst>
          </p:cNvPr>
          <p:cNvSpPr txBox="1"/>
          <p:nvPr userDrawn="1"/>
        </p:nvSpPr>
        <p:spPr>
          <a:xfrm>
            <a:off x="461587" y="5423952"/>
            <a:ext cx="1107034" cy="246221"/>
          </a:xfrm>
          <a:prstGeom prst="rect">
            <a:avLst/>
          </a:prstGeom>
          <a:noFill/>
        </p:spPr>
        <p:txBody>
          <a:bodyPr wrap="none" lIns="0" tIns="0" rIns="91440" bIns="0" rtlCol="0" anchor="t">
            <a:spAutoFit/>
          </a:bodyPr>
          <a:lstStyle/>
          <a:p>
            <a:pPr>
              <a:spcBef>
                <a:spcPts val="300"/>
              </a:spcBef>
            </a:pPr>
            <a:r>
              <a:rPr lang="en-US" sz="1600" b="1" dirty="0">
                <a:solidFill>
                  <a:srgbClr val="0061A0"/>
                </a:solidFill>
              </a:rPr>
              <a:t>Presenter:</a:t>
            </a:r>
          </a:p>
        </p:txBody>
      </p:sp>
      <p:sp>
        <p:nvSpPr>
          <p:cNvPr id="14" name="TextBox 13">
            <a:extLst>
              <a:ext uri="{FF2B5EF4-FFF2-40B4-BE49-F238E27FC236}">
                <a16:creationId xmlns:a16="http://schemas.microsoft.com/office/drawing/2014/main" id="{3CF11CC2-BF27-4F4B-A17B-4369B841E0EB}"/>
              </a:ext>
            </a:extLst>
          </p:cNvPr>
          <p:cNvSpPr txBox="1"/>
          <p:nvPr userDrawn="1"/>
        </p:nvSpPr>
        <p:spPr>
          <a:xfrm>
            <a:off x="461589" y="5716240"/>
            <a:ext cx="1300997" cy="246221"/>
          </a:xfrm>
          <a:prstGeom prst="rect">
            <a:avLst/>
          </a:prstGeom>
          <a:noFill/>
        </p:spPr>
        <p:txBody>
          <a:bodyPr wrap="none" lIns="0" tIns="0" rIns="91440" bIns="0" rtlCol="0" anchor="t">
            <a:spAutoFit/>
          </a:bodyPr>
          <a:lstStyle/>
          <a:p>
            <a:pPr>
              <a:spcBef>
                <a:spcPts val="300"/>
              </a:spcBef>
            </a:pPr>
            <a:r>
              <a:rPr lang="en-US" sz="1600" b="1" dirty="0">
                <a:solidFill>
                  <a:srgbClr val="0061A0"/>
                </a:solidFill>
              </a:rPr>
              <a:t>Department:</a:t>
            </a:r>
          </a:p>
        </p:txBody>
      </p:sp>
      <p:sp>
        <p:nvSpPr>
          <p:cNvPr id="15" name="Text Placeholder 3">
            <a:extLst>
              <a:ext uri="{FF2B5EF4-FFF2-40B4-BE49-F238E27FC236}">
                <a16:creationId xmlns:a16="http://schemas.microsoft.com/office/drawing/2014/main" id="{FA8FB104-A6BD-42A5-BBBF-4A3D2CA17B45}"/>
              </a:ext>
            </a:extLst>
          </p:cNvPr>
          <p:cNvSpPr>
            <a:spLocks noGrp="1"/>
          </p:cNvSpPr>
          <p:nvPr>
            <p:ph type="body" sz="quarter" idx="13" hasCustomPrompt="1"/>
          </p:nvPr>
        </p:nvSpPr>
        <p:spPr>
          <a:xfrm>
            <a:off x="1568622" y="5423952"/>
            <a:ext cx="4279918" cy="246221"/>
          </a:xfrm>
          <a:prstGeom prst="rect">
            <a:avLst/>
          </a:prstGeom>
        </p:spPr>
        <p:txBody>
          <a:bodyPr wrap="square" lIns="0" tIns="0" rIns="182880" bIns="0" anchor="t">
            <a:spAutoFit/>
          </a:bodyPr>
          <a:lstStyle>
            <a:lvl1pPr>
              <a:defRPr sz="1600" b="0">
                <a:solidFill>
                  <a:schemeClr val="tx1"/>
                </a:solidFill>
              </a:defRPr>
            </a:lvl1pPr>
            <a:lvl2pPr>
              <a:defRPr b="1">
                <a:solidFill>
                  <a:srgbClr val="B6B7B9"/>
                </a:solidFill>
              </a:defRPr>
            </a:lvl2pPr>
            <a:lvl3pPr>
              <a:defRPr b="1">
                <a:solidFill>
                  <a:srgbClr val="B6B7B9"/>
                </a:solidFill>
              </a:defRPr>
            </a:lvl3pPr>
            <a:lvl4pPr>
              <a:defRPr b="1">
                <a:solidFill>
                  <a:srgbClr val="B6B7B9"/>
                </a:solidFill>
              </a:defRPr>
            </a:lvl4pPr>
            <a:lvl5pPr>
              <a:defRPr b="1">
                <a:solidFill>
                  <a:srgbClr val="B6B7B9"/>
                </a:solidFill>
              </a:defRPr>
            </a:lvl5pPr>
          </a:lstStyle>
          <a:p>
            <a:pPr lvl="0"/>
            <a:r>
              <a:rPr lang="en-US" dirty="0"/>
              <a:t>[Name Here]</a:t>
            </a:r>
          </a:p>
        </p:txBody>
      </p:sp>
      <p:sp>
        <p:nvSpPr>
          <p:cNvPr id="16" name="Text Placeholder 3">
            <a:extLst>
              <a:ext uri="{FF2B5EF4-FFF2-40B4-BE49-F238E27FC236}">
                <a16:creationId xmlns:a16="http://schemas.microsoft.com/office/drawing/2014/main" id="{AA10B5A5-BBD8-48EE-BE5E-DBA1C057CC92}"/>
              </a:ext>
            </a:extLst>
          </p:cNvPr>
          <p:cNvSpPr>
            <a:spLocks noGrp="1"/>
          </p:cNvSpPr>
          <p:nvPr>
            <p:ph type="body" sz="quarter" idx="14" hasCustomPrompt="1"/>
          </p:nvPr>
        </p:nvSpPr>
        <p:spPr>
          <a:xfrm>
            <a:off x="1762587" y="5712890"/>
            <a:ext cx="3519026" cy="246221"/>
          </a:xfrm>
          <a:prstGeom prst="rect">
            <a:avLst/>
          </a:prstGeom>
        </p:spPr>
        <p:txBody>
          <a:bodyPr wrap="square" lIns="0" tIns="0" rIns="182880" bIns="0" anchor="t">
            <a:spAutoFit/>
          </a:bodyPr>
          <a:lstStyle>
            <a:lvl1pPr>
              <a:defRPr sz="1600" b="0">
                <a:solidFill>
                  <a:schemeClr val="tx1"/>
                </a:solidFill>
              </a:defRPr>
            </a:lvl1pPr>
            <a:lvl2pPr>
              <a:defRPr b="1">
                <a:solidFill>
                  <a:srgbClr val="B6B7B9"/>
                </a:solidFill>
              </a:defRPr>
            </a:lvl2pPr>
            <a:lvl3pPr>
              <a:defRPr b="1">
                <a:solidFill>
                  <a:srgbClr val="B6B7B9"/>
                </a:solidFill>
              </a:defRPr>
            </a:lvl3pPr>
            <a:lvl4pPr>
              <a:defRPr b="1">
                <a:solidFill>
                  <a:srgbClr val="B6B7B9"/>
                </a:solidFill>
              </a:defRPr>
            </a:lvl4pPr>
            <a:lvl5pPr>
              <a:defRPr b="1">
                <a:solidFill>
                  <a:srgbClr val="B6B7B9"/>
                </a:solidFill>
              </a:defRPr>
            </a:lvl5pPr>
          </a:lstStyle>
          <a:p>
            <a:pPr lvl="0"/>
            <a:r>
              <a:rPr lang="en-US" dirty="0"/>
              <a:t>[Department Here]</a:t>
            </a:r>
          </a:p>
        </p:txBody>
      </p:sp>
      <p:sp>
        <p:nvSpPr>
          <p:cNvPr id="17" name="Text Placeholder 3">
            <a:extLst>
              <a:ext uri="{FF2B5EF4-FFF2-40B4-BE49-F238E27FC236}">
                <a16:creationId xmlns:a16="http://schemas.microsoft.com/office/drawing/2014/main" id="{5C33B001-6027-440D-B41F-6F4AA1354EFA}"/>
              </a:ext>
            </a:extLst>
          </p:cNvPr>
          <p:cNvSpPr>
            <a:spLocks noGrp="1"/>
          </p:cNvSpPr>
          <p:nvPr>
            <p:ph type="body" sz="quarter" idx="15" hasCustomPrompt="1"/>
          </p:nvPr>
        </p:nvSpPr>
        <p:spPr>
          <a:xfrm>
            <a:off x="6427960" y="5714566"/>
            <a:ext cx="2422908" cy="246221"/>
          </a:xfrm>
          <a:prstGeom prst="rect">
            <a:avLst/>
          </a:prstGeom>
        </p:spPr>
        <p:txBody>
          <a:bodyPr wrap="square" lIns="91440" tIns="0" rIns="91440" bIns="0" anchor="t">
            <a:noAutofit/>
          </a:bodyPr>
          <a:lstStyle>
            <a:lvl1pPr algn="r">
              <a:defRPr sz="1600" b="0" baseline="0">
                <a:solidFill>
                  <a:schemeClr val="tx1"/>
                </a:solidFill>
              </a:defRPr>
            </a:lvl1pPr>
            <a:lvl2pPr>
              <a:defRPr b="1">
                <a:solidFill>
                  <a:srgbClr val="B6B7B9"/>
                </a:solidFill>
              </a:defRPr>
            </a:lvl2pPr>
            <a:lvl3pPr>
              <a:defRPr b="1">
                <a:solidFill>
                  <a:srgbClr val="B6B7B9"/>
                </a:solidFill>
              </a:defRPr>
            </a:lvl3pPr>
            <a:lvl4pPr>
              <a:defRPr b="1">
                <a:solidFill>
                  <a:srgbClr val="B6B7B9"/>
                </a:solidFill>
              </a:defRPr>
            </a:lvl4pPr>
            <a:lvl5pPr>
              <a:defRPr b="1">
                <a:solidFill>
                  <a:srgbClr val="B6B7B9"/>
                </a:solidFill>
              </a:defRPr>
            </a:lvl5pPr>
          </a:lstStyle>
          <a:p>
            <a:pPr lvl="0"/>
            <a:r>
              <a:rPr lang="en-US" dirty="0"/>
              <a:t>[Month XX, 201X]</a:t>
            </a:r>
          </a:p>
        </p:txBody>
      </p:sp>
      <p:pic>
        <p:nvPicPr>
          <p:cNvPr id="19" name="Picture 18">
            <a:extLst>
              <a:ext uri="{FF2B5EF4-FFF2-40B4-BE49-F238E27FC236}">
                <a16:creationId xmlns:a16="http://schemas.microsoft.com/office/drawing/2014/main" id="{CF2EED69-D69A-4355-BD60-936FD211322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90415" y="6420334"/>
            <a:ext cx="1343960" cy="245966"/>
          </a:xfrm>
          <a:prstGeom prst="rect">
            <a:avLst/>
          </a:prstGeom>
        </p:spPr>
      </p:pic>
    </p:spTree>
    <p:extLst>
      <p:ext uri="{BB962C8B-B14F-4D97-AF65-F5344CB8AC3E}">
        <p14:creationId xmlns:p14="http://schemas.microsoft.com/office/powerpoint/2010/main" val="24615099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Text | ImageRT">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4558173" y="0"/>
            <a:ext cx="4585826" cy="61722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2" name="Title 1"/>
          <p:cNvSpPr>
            <a:spLocks noGrp="1"/>
          </p:cNvSpPr>
          <p:nvPr>
            <p:ph type="title" hasCustomPrompt="1"/>
          </p:nvPr>
        </p:nvSpPr>
        <p:spPr>
          <a:xfrm>
            <a:off x="457199" y="457200"/>
            <a:ext cx="3840480" cy="443948"/>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3840480" cy="5029200"/>
          </a:xfrm>
        </p:spPr>
        <p:txBody>
          <a:bodyPr/>
          <a:lstStyle>
            <a:lvl1pPr>
              <a:defRPr sz="2000"/>
            </a:lvl1pPr>
            <a:lvl2pPr>
              <a:defRPr sz="1800"/>
            </a:lvl2pPr>
            <a:lvl3pPr>
              <a:defRPr sz="1600"/>
            </a:lvl3pPr>
            <a:lvl4pPr>
              <a:defRPr sz="1350"/>
            </a:lvl4pPr>
            <a:lvl5pPr>
              <a:defRPr sz="1350"/>
            </a:lvl5pPr>
          </a:lstStyle>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3567048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Header | Text | Image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3840480" cy="483704"/>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3840480" cy="5029200"/>
          </a:xfrm>
        </p:spPr>
        <p:txBody>
          <a:bodyPr/>
          <a:lstStyle>
            <a:lvl1pPr>
              <a:spcBef>
                <a:spcPts val="1200"/>
              </a:spcBef>
              <a:defRPr sz="2000" b="1" i="0">
                <a:solidFill>
                  <a:schemeClr val="tx2"/>
                </a:solidFill>
                <a:latin typeface="+mn-lt"/>
                <a:cs typeface="Arial" charset="0"/>
              </a:defRPr>
            </a:lvl1pPr>
            <a:lvl2pPr marL="0" indent="0">
              <a:spcBef>
                <a:spcPts val="1200"/>
              </a:spcBef>
              <a:buFontTx/>
              <a:buNone/>
              <a:defRPr sz="2000">
                <a:latin typeface="+mn-lt"/>
              </a:defRPr>
            </a:lvl2pPr>
            <a:lvl3pPr marL="150059" indent="-150059">
              <a:spcBef>
                <a:spcPts val="600"/>
              </a:spcBef>
              <a:buFont typeface="Arial"/>
              <a:buChar char="•"/>
              <a:defRPr sz="1800">
                <a:latin typeface="+mn-lt"/>
              </a:defRPr>
            </a:lvl3pPr>
            <a:lvl4pPr marL="298927" indent="-150059">
              <a:buFont typeface="Lucida Grande"/>
              <a:buChar char="-"/>
              <a:defRPr sz="1600">
                <a:latin typeface="+mn-lt"/>
              </a:defRPr>
            </a:lvl4pPr>
            <a:lvl5pPr>
              <a:defRPr sz="1350"/>
            </a:lvl5pPr>
          </a:lstStyle>
          <a:p>
            <a:pPr lvl="0"/>
            <a:r>
              <a:rPr lang="en-US" dirty="0"/>
              <a:t>Header</a:t>
            </a:r>
          </a:p>
          <a:p>
            <a:pPr lvl="1"/>
            <a:r>
              <a:rPr lang="en-US" dirty="0"/>
              <a:t>First Level</a:t>
            </a:r>
          </a:p>
          <a:p>
            <a:pPr lvl="2"/>
            <a:r>
              <a:rPr lang="en-US" dirty="0"/>
              <a:t>Second Level</a:t>
            </a:r>
          </a:p>
          <a:p>
            <a:pPr lvl="3"/>
            <a:r>
              <a:rPr lang="en-US" dirty="0"/>
              <a:t>Third Level</a:t>
            </a:r>
          </a:p>
        </p:txBody>
      </p:sp>
      <p:sp>
        <p:nvSpPr>
          <p:cNvPr id="6" name="Picture Placeholder 5"/>
          <p:cNvSpPr>
            <a:spLocks noGrp="1"/>
          </p:cNvSpPr>
          <p:nvPr>
            <p:ph type="pic" sz="quarter" idx="11" hasCustomPrompt="1"/>
          </p:nvPr>
        </p:nvSpPr>
        <p:spPr>
          <a:xfrm>
            <a:off x="4558173" y="0"/>
            <a:ext cx="4585826" cy="61722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Tree>
    <p:extLst>
      <p:ext uri="{BB962C8B-B14F-4D97-AF65-F5344CB8AC3E}">
        <p14:creationId xmlns:p14="http://schemas.microsoft.com/office/powerpoint/2010/main" val="195031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2" name="Picture Placeholder 5"/>
          <p:cNvSpPr>
            <a:spLocks noGrp="1"/>
          </p:cNvSpPr>
          <p:nvPr>
            <p:ph type="pic" sz="quarter" idx="11" hasCustomPrompt="1"/>
          </p:nvPr>
        </p:nvSpPr>
        <p:spPr>
          <a:xfrm>
            <a:off x="0" y="0"/>
            <a:ext cx="9144000" cy="68580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pic>
        <p:nvPicPr>
          <p:cNvPr id="4" name="Picture 3">
            <a:extLst>
              <a:ext uri="{FF2B5EF4-FFF2-40B4-BE49-F238E27FC236}">
                <a16:creationId xmlns:a16="http://schemas.microsoft.com/office/drawing/2014/main" id="{3F7520F8-D8E3-FC44-BBF0-73976A524789}"/>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r="-2602"/>
          <a:stretch/>
        </p:blipFill>
        <p:spPr>
          <a:xfrm>
            <a:off x="273965" y="6164245"/>
            <a:ext cx="1733878" cy="65620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atement | Image">
    <p:spTree>
      <p:nvGrpSpPr>
        <p:cNvPr id="1" name=""/>
        <p:cNvGrpSpPr/>
        <p:nvPr/>
      </p:nvGrpSpPr>
      <p:grpSpPr>
        <a:xfrm>
          <a:off x="0" y="0"/>
          <a:ext cx="0" cy="0"/>
          <a:chOff x="0" y="0"/>
          <a:chExt cx="0" cy="0"/>
        </a:xfrm>
      </p:grpSpPr>
      <p:sp>
        <p:nvSpPr>
          <p:cNvPr id="5" name="Rectangle 4"/>
          <p:cNvSpPr/>
          <p:nvPr userDrawn="1"/>
        </p:nvSpPr>
        <p:spPr>
          <a:xfrm>
            <a:off x="0" y="0"/>
            <a:ext cx="4570758" cy="6172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2" name="Title 1"/>
          <p:cNvSpPr>
            <a:spLocks noGrp="1"/>
          </p:cNvSpPr>
          <p:nvPr>
            <p:ph type="ctrTitle" hasCustomPrompt="1"/>
          </p:nvPr>
        </p:nvSpPr>
        <p:spPr>
          <a:xfrm>
            <a:off x="457199" y="455613"/>
            <a:ext cx="3917157" cy="5428352"/>
          </a:xfrm>
        </p:spPr>
        <p:txBody>
          <a:bodyPr anchor="ctr"/>
          <a:lstStyle>
            <a:lvl1pPr algn="l">
              <a:lnSpc>
                <a:spcPct val="90000"/>
              </a:lnSpc>
              <a:defRPr sz="4051" b="1" i="0">
                <a:solidFill>
                  <a:schemeClr val="bg1"/>
                </a:solidFill>
                <a:latin typeface="+mj-lt"/>
                <a:ea typeface="Georgia Bold" charset="0"/>
                <a:cs typeface="Georgia Bold" charset="0"/>
              </a:defRPr>
            </a:lvl1pPr>
          </a:lstStyle>
          <a:p>
            <a:r>
              <a:rPr lang="en-US" dirty="0"/>
              <a:t>Statement with Image</a:t>
            </a:r>
          </a:p>
        </p:txBody>
      </p:sp>
      <p:sp>
        <p:nvSpPr>
          <p:cNvPr id="6" name="Picture Placeholder 5"/>
          <p:cNvSpPr>
            <a:spLocks noGrp="1"/>
          </p:cNvSpPr>
          <p:nvPr>
            <p:ph type="pic" sz="quarter" idx="11" hasCustomPrompt="1"/>
          </p:nvPr>
        </p:nvSpPr>
        <p:spPr>
          <a:xfrm>
            <a:off x="4574485" y="0"/>
            <a:ext cx="4569515" cy="61722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7" name="Content Placeholder 8">
            <a:extLst>
              <a:ext uri="{FF2B5EF4-FFF2-40B4-BE49-F238E27FC236}">
                <a16:creationId xmlns:a16="http://schemas.microsoft.com/office/drawing/2014/main" id="{E7310589-6DCA-CC41-937A-A4060DE6C40F}"/>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2"/>
                </a:solidFill>
                <a:latin typeface="Arial" charset="0"/>
                <a:ea typeface="Arial" charset="0"/>
                <a:cs typeface="Arial" charset="0"/>
              </a:rPr>
              <a:pPr algn="ctr"/>
              <a:t>‹#›</a:t>
            </a:fld>
            <a:endParaRPr lang="en-US" sz="600" b="0" i="0" dirty="0">
              <a:solidFill>
                <a:schemeClr val="bg2"/>
              </a:solidFill>
              <a:latin typeface="Arial" charset="0"/>
              <a:ea typeface="Arial" charset="0"/>
              <a:cs typeface="Arial" charset="0"/>
            </a:endParaRPr>
          </a:p>
        </p:txBody>
      </p:sp>
      <p:sp>
        <p:nvSpPr>
          <p:cNvPr id="8" name="Content Placeholder 8">
            <a:extLst>
              <a:ext uri="{FF2B5EF4-FFF2-40B4-BE49-F238E27FC236}">
                <a16:creationId xmlns:a16="http://schemas.microsoft.com/office/drawing/2014/main" id="{DB24E282-D0EC-FB4D-9F7E-5AE20121C316}"/>
              </a:ext>
            </a:extLst>
          </p:cNvPr>
          <p:cNvSpPr txBox="1">
            <a:spLocks/>
          </p:cNvSpPr>
          <p:nvPr userDrawn="1"/>
        </p:nvSpPr>
        <p:spPr>
          <a:xfrm>
            <a:off x="6732580" y="6375224"/>
            <a:ext cx="186055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Confidential Proprietary Information</a:t>
            </a:r>
            <a:endParaRPr lang="en-US" sz="600" b="0" i="0" dirty="0">
              <a:solidFill>
                <a:schemeClr val="bg2"/>
              </a:solidFill>
              <a:latin typeface="Arial" charset="0"/>
              <a:ea typeface="Arial" charset="0"/>
              <a:cs typeface="Arial" charset="0"/>
            </a:endParaRPr>
          </a:p>
        </p:txBody>
      </p:sp>
      <p:sp>
        <p:nvSpPr>
          <p:cNvPr id="9" name="Content Placeholder 8">
            <a:extLst>
              <a:ext uri="{FF2B5EF4-FFF2-40B4-BE49-F238E27FC236}">
                <a16:creationId xmlns:a16="http://schemas.microsoft.com/office/drawing/2014/main" id="{8860E823-5973-0147-A921-577205DAC5B0}"/>
              </a:ext>
            </a:extLst>
          </p:cNvPr>
          <p:cNvSpPr txBox="1">
            <a:spLocks/>
          </p:cNvSpPr>
          <p:nvPr userDrawn="1"/>
        </p:nvSpPr>
        <p:spPr>
          <a:xfrm>
            <a:off x="4430233" y="6375224"/>
            <a:ext cx="2302347"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sz="600" b="0" i="0" dirty="0">
                <a:solidFill>
                  <a:schemeClr val="tx1"/>
                </a:solidFill>
                <a:latin typeface="Arial" charset="0"/>
                <a:cs typeface="Arial" charset="0"/>
              </a:rPr>
              <a:t> </a:t>
            </a:r>
            <a:r>
              <a:rPr lang="en-US" sz="600" b="0" i="0" dirty="0">
                <a:solidFill>
                  <a:schemeClr val="tx1"/>
                </a:solidFill>
                <a:latin typeface="Arial" charset="0"/>
                <a:ea typeface="Arial" charset="0"/>
                <a:cs typeface="Arial" charset="0"/>
              </a:rPr>
              <a:t>Presentation Title</a:t>
            </a:r>
          </a:p>
        </p:txBody>
      </p:sp>
      <p:pic>
        <p:nvPicPr>
          <p:cNvPr id="11" name="Picture 10">
            <a:extLst>
              <a:ext uri="{FF2B5EF4-FFF2-40B4-BE49-F238E27FC236}">
                <a16:creationId xmlns:a16="http://schemas.microsoft.com/office/drawing/2014/main" id="{9531DBBC-83DC-D840-8125-8F0A309FE64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Opposing Ideas">
    <p:spTree>
      <p:nvGrpSpPr>
        <p:cNvPr id="1" name=""/>
        <p:cNvGrpSpPr/>
        <p:nvPr/>
      </p:nvGrpSpPr>
      <p:grpSpPr>
        <a:xfrm>
          <a:off x="0" y="0"/>
          <a:ext cx="0" cy="0"/>
          <a:chOff x="0" y="0"/>
          <a:chExt cx="0" cy="0"/>
        </a:xfrm>
      </p:grpSpPr>
      <p:sp>
        <p:nvSpPr>
          <p:cNvPr id="9" name="Picture Placeholder 5"/>
          <p:cNvSpPr>
            <a:spLocks noGrp="1"/>
          </p:cNvSpPr>
          <p:nvPr>
            <p:ph type="pic" sz="quarter" idx="12" hasCustomPrompt="1"/>
          </p:nvPr>
        </p:nvSpPr>
        <p:spPr>
          <a:xfrm>
            <a:off x="6266" y="0"/>
            <a:ext cx="4569515" cy="62103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6" name="Picture Placeholder 5"/>
          <p:cNvSpPr>
            <a:spLocks noGrp="1"/>
          </p:cNvSpPr>
          <p:nvPr>
            <p:ph type="pic" sz="quarter" idx="11" hasCustomPrompt="1"/>
          </p:nvPr>
        </p:nvSpPr>
        <p:spPr>
          <a:xfrm>
            <a:off x="4574485" y="0"/>
            <a:ext cx="4569515" cy="62103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2" name="Title 1"/>
          <p:cNvSpPr>
            <a:spLocks noGrp="1"/>
          </p:cNvSpPr>
          <p:nvPr>
            <p:ph type="ctrTitle" hasCustomPrompt="1"/>
          </p:nvPr>
        </p:nvSpPr>
        <p:spPr>
          <a:xfrm>
            <a:off x="2392331" y="1504121"/>
            <a:ext cx="2183450" cy="3657600"/>
          </a:xfrm>
          <a:solidFill>
            <a:schemeClr val="tx2"/>
          </a:solidFill>
        </p:spPr>
        <p:txBody>
          <a:bodyPr lIns="182880" rIns="182880" anchor="ctr"/>
          <a:lstStyle>
            <a:lvl1pPr algn="r">
              <a:lnSpc>
                <a:spcPct val="90000"/>
              </a:lnSpc>
              <a:defRPr sz="2000" b="1" i="0" baseline="0">
                <a:solidFill>
                  <a:schemeClr val="bg1"/>
                </a:solidFill>
                <a:latin typeface="+mn-lt"/>
                <a:ea typeface="Arial" charset="0"/>
                <a:cs typeface="Arial" charset="0"/>
              </a:defRPr>
            </a:lvl1pPr>
          </a:lstStyle>
          <a:p>
            <a:r>
              <a:rPr lang="en-US" dirty="0"/>
              <a:t>Opposing ideas with statements supported </a:t>
            </a:r>
            <a:br>
              <a:rPr lang="en-US" dirty="0"/>
            </a:br>
            <a:r>
              <a:rPr lang="en-US" dirty="0"/>
              <a:t>by graphics/</a:t>
            </a:r>
            <a:br>
              <a:rPr lang="en-US" dirty="0"/>
            </a:br>
            <a:r>
              <a:rPr lang="en-US" dirty="0"/>
              <a:t>images</a:t>
            </a:r>
          </a:p>
        </p:txBody>
      </p:sp>
      <p:sp>
        <p:nvSpPr>
          <p:cNvPr id="4" name="Text Placeholder 3"/>
          <p:cNvSpPr>
            <a:spLocks noGrp="1"/>
          </p:cNvSpPr>
          <p:nvPr>
            <p:ph type="body" sz="quarter" idx="13" hasCustomPrompt="1"/>
          </p:nvPr>
        </p:nvSpPr>
        <p:spPr>
          <a:xfrm>
            <a:off x="4574485" y="1504121"/>
            <a:ext cx="2181412" cy="3657600"/>
          </a:xfrm>
          <a:solidFill>
            <a:schemeClr val="accent4"/>
          </a:solidFill>
        </p:spPr>
        <p:txBody>
          <a:bodyPr lIns="182880" rIns="182880" anchor="ctr"/>
          <a:lstStyle>
            <a:lvl1pPr algn="l">
              <a:lnSpc>
                <a:spcPct val="90000"/>
              </a:lnSpc>
              <a:defRPr sz="2000" b="1" i="0" baseline="0">
                <a:solidFill>
                  <a:schemeClr val="tx1"/>
                </a:solidFill>
                <a:latin typeface="+mn-lt"/>
                <a:ea typeface="Arial" charset="0"/>
                <a:cs typeface="Arial" charset="0"/>
              </a:defRPr>
            </a:lvl1pPr>
            <a:lvl2pPr>
              <a:defRPr b="1" i="0">
                <a:latin typeface="MetLife Circular" charset="0"/>
                <a:ea typeface="MetLife Circular" charset="0"/>
                <a:cs typeface="MetLife Circular" charset="0"/>
              </a:defRPr>
            </a:lvl2pPr>
            <a:lvl3pPr>
              <a:defRPr b="1" i="0">
                <a:latin typeface="MetLife Circular" charset="0"/>
                <a:ea typeface="MetLife Circular" charset="0"/>
                <a:cs typeface="MetLife Circular" charset="0"/>
              </a:defRPr>
            </a:lvl3pPr>
            <a:lvl4pPr>
              <a:defRPr b="1" i="0">
                <a:latin typeface="MetLife Circular" charset="0"/>
                <a:ea typeface="MetLife Circular" charset="0"/>
                <a:cs typeface="MetLife Circular" charset="0"/>
              </a:defRPr>
            </a:lvl4pPr>
            <a:lvl5pPr>
              <a:defRPr b="1" i="0">
                <a:latin typeface="MetLife Circular" charset="0"/>
                <a:ea typeface="MetLife Circular" charset="0"/>
                <a:cs typeface="MetLife Circular" charset="0"/>
              </a:defRPr>
            </a:lvl5pPr>
          </a:lstStyle>
          <a:p>
            <a:pPr algn="l"/>
            <a:r>
              <a:rPr lang="en-US" dirty="0">
                <a:solidFill>
                  <a:schemeClr val="tx1"/>
                </a:solidFill>
              </a:rPr>
              <a:t>Opposing ideas with statements supported by graphics/</a:t>
            </a:r>
            <a:br>
              <a:rPr lang="en-US" dirty="0">
                <a:solidFill>
                  <a:schemeClr val="tx1"/>
                </a:solidFill>
              </a:rPr>
            </a:br>
            <a:r>
              <a:rPr lang="en-US" dirty="0">
                <a:solidFill>
                  <a:schemeClr val="tx1"/>
                </a:solidFill>
              </a:rPr>
              <a:t>images</a:t>
            </a:r>
          </a:p>
        </p:txBody>
      </p:sp>
      <p:sp>
        <p:nvSpPr>
          <p:cNvPr id="8" name="Content Placeholder 8">
            <a:extLst>
              <a:ext uri="{FF2B5EF4-FFF2-40B4-BE49-F238E27FC236}">
                <a16:creationId xmlns:a16="http://schemas.microsoft.com/office/drawing/2014/main" id="{B9209230-AD29-C64F-9459-C762B7616E4F}"/>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2"/>
                </a:solidFill>
                <a:latin typeface="Arial" charset="0"/>
                <a:ea typeface="Arial" charset="0"/>
                <a:cs typeface="Arial" charset="0"/>
              </a:rPr>
              <a:pPr algn="ctr"/>
              <a:t>‹#›</a:t>
            </a:fld>
            <a:endParaRPr lang="en-US" sz="600" b="0" i="0" dirty="0">
              <a:solidFill>
                <a:schemeClr val="bg2"/>
              </a:solidFill>
              <a:latin typeface="Arial" charset="0"/>
              <a:ea typeface="Arial" charset="0"/>
              <a:cs typeface="Arial" charset="0"/>
            </a:endParaRPr>
          </a:p>
        </p:txBody>
      </p:sp>
      <p:sp>
        <p:nvSpPr>
          <p:cNvPr id="10" name="Content Placeholder 8">
            <a:extLst>
              <a:ext uri="{FF2B5EF4-FFF2-40B4-BE49-F238E27FC236}">
                <a16:creationId xmlns:a16="http://schemas.microsoft.com/office/drawing/2014/main" id="{6DF1656B-8DA8-3F41-8E59-17FBB3811831}"/>
              </a:ext>
            </a:extLst>
          </p:cNvPr>
          <p:cNvSpPr txBox="1">
            <a:spLocks/>
          </p:cNvSpPr>
          <p:nvPr userDrawn="1"/>
        </p:nvSpPr>
        <p:spPr>
          <a:xfrm>
            <a:off x="6732580" y="6375224"/>
            <a:ext cx="186055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Confidential Proprietary Information</a:t>
            </a:r>
            <a:endParaRPr lang="en-US" sz="600" b="0" i="0" dirty="0">
              <a:solidFill>
                <a:schemeClr val="bg2"/>
              </a:solidFill>
              <a:latin typeface="Arial" charset="0"/>
              <a:ea typeface="Arial" charset="0"/>
              <a:cs typeface="Arial" charset="0"/>
            </a:endParaRPr>
          </a:p>
        </p:txBody>
      </p:sp>
      <p:sp>
        <p:nvSpPr>
          <p:cNvPr id="11" name="Content Placeholder 8">
            <a:extLst>
              <a:ext uri="{FF2B5EF4-FFF2-40B4-BE49-F238E27FC236}">
                <a16:creationId xmlns:a16="http://schemas.microsoft.com/office/drawing/2014/main" id="{457A2A2E-88D0-344B-89C3-24F51B14B253}"/>
              </a:ext>
            </a:extLst>
          </p:cNvPr>
          <p:cNvSpPr txBox="1">
            <a:spLocks/>
          </p:cNvSpPr>
          <p:nvPr userDrawn="1"/>
        </p:nvSpPr>
        <p:spPr>
          <a:xfrm>
            <a:off x="4430233" y="6375224"/>
            <a:ext cx="2302347"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sz="600" b="0" i="0" dirty="0">
                <a:solidFill>
                  <a:schemeClr val="tx1"/>
                </a:solidFill>
                <a:latin typeface="Arial" charset="0"/>
                <a:cs typeface="Arial" charset="0"/>
              </a:rPr>
              <a:t> </a:t>
            </a:r>
            <a:r>
              <a:rPr lang="en-US" sz="600" b="0" i="0" dirty="0">
                <a:solidFill>
                  <a:schemeClr val="tx1"/>
                </a:solidFill>
                <a:latin typeface="Arial" charset="0"/>
                <a:ea typeface="Arial" charset="0"/>
                <a:cs typeface="Arial" charset="0"/>
              </a:rPr>
              <a:t>Presentation Title</a:t>
            </a:r>
          </a:p>
        </p:txBody>
      </p:sp>
      <p:pic>
        <p:nvPicPr>
          <p:cNvPr id="13" name="Picture 12">
            <a:extLst>
              <a:ext uri="{FF2B5EF4-FFF2-40B4-BE49-F238E27FC236}">
                <a16:creationId xmlns:a16="http://schemas.microsoft.com/office/drawing/2014/main" id="{D290F995-2263-2B40-86C3-1EBA1DD3AA88}"/>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 Col | Title |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93019" cy="549965"/>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1" y="1143000"/>
            <a:ext cx="2914447" cy="5029200"/>
          </a:xfrm>
        </p:spPr>
        <p:txBody>
          <a:bodyPr/>
          <a:lstStyle>
            <a:lvl1pPr>
              <a:defRPr sz="2000"/>
            </a:lvl1pPr>
            <a:lvl2pPr>
              <a:defRPr sz="1800"/>
            </a:lvl2pPr>
            <a:lvl3pPr>
              <a:defRPr sz="1600"/>
            </a:lvl3pPr>
            <a:lvl4pPr>
              <a:defRPr sz="1350"/>
            </a:lvl4pPr>
            <a:lvl5pPr>
              <a:defRPr sz="1350"/>
            </a:lvl5pPr>
          </a:lstStyle>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24203844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Col | Title | Header |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93019" cy="536713"/>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2915409" cy="5029200"/>
          </a:xfrm>
        </p:spPr>
        <p:txBody>
          <a:bodyPr/>
          <a:lstStyle>
            <a:lvl1pPr>
              <a:spcBef>
                <a:spcPts val="1200"/>
              </a:spcBef>
              <a:defRPr sz="2000" b="1" i="0">
                <a:solidFill>
                  <a:schemeClr val="tx2"/>
                </a:solidFill>
                <a:latin typeface="+mn-lt"/>
                <a:cs typeface="Arial" charset="0"/>
              </a:defRPr>
            </a:lvl1pPr>
            <a:lvl2pPr marL="0" indent="0">
              <a:spcBef>
                <a:spcPts val="1200"/>
              </a:spcBef>
              <a:buFontTx/>
              <a:buNone/>
              <a:defRPr sz="2000">
                <a:latin typeface="+mn-lt"/>
              </a:defRPr>
            </a:lvl2pPr>
            <a:lvl3pPr marL="150059" indent="-150059">
              <a:spcBef>
                <a:spcPts val="600"/>
              </a:spcBef>
              <a:buFont typeface="Arial"/>
              <a:buChar char="•"/>
              <a:defRPr sz="1800">
                <a:latin typeface="+mn-lt"/>
              </a:defRPr>
            </a:lvl3pPr>
            <a:lvl4pPr marL="298927" indent="-150059">
              <a:buFont typeface="Lucida Grande"/>
              <a:buChar char="-"/>
              <a:defRPr sz="1600">
                <a:latin typeface="+mn-lt"/>
              </a:defRPr>
            </a:lvl4pPr>
            <a:lvl5pPr>
              <a:defRPr sz="1350"/>
            </a:lvl5pPr>
          </a:lstStyle>
          <a:p>
            <a:pPr lvl="0"/>
            <a:r>
              <a:rPr lang="en-US" dirty="0"/>
              <a:t>Header</a:t>
            </a:r>
          </a:p>
          <a:p>
            <a:pPr lvl="1"/>
            <a:r>
              <a:rPr lang="en-US" dirty="0"/>
              <a:t>First Level</a:t>
            </a:r>
          </a:p>
          <a:p>
            <a:pPr lvl="2"/>
            <a:r>
              <a:rPr lang="en-US" dirty="0"/>
              <a:t>Second Level</a:t>
            </a:r>
          </a:p>
          <a:p>
            <a:pPr lvl="3"/>
            <a:r>
              <a:rPr lang="en-US" dirty="0"/>
              <a:t>Third Level</a:t>
            </a:r>
          </a:p>
        </p:txBody>
      </p:sp>
    </p:spTree>
    <p:extLst>
      <p:ext uri="{BB962C8B-B14F-4D97-AF65-F5344CB8AC3E}">
        <p14:creationId xmlns:p14="http://schemas.microsoft.com/office/powerpoint/2010/main" val="17605728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93019" cy="483704"/>
          </a:xfrm>
        </p:spPr>
        <p:txBody>
          <a:bodyPr anchor="t"/>
          <a:lstStyle>
            <a:lvl1pPr>
              <a:defRPr>
                <a:solidFill>
                  <a:schemeClr val="accent1"/>
                </a:solidFill>
              </a:defRPr>
            </a:lvl1pPr>
          </a:lstStyle>
          <a:p>
            <a:r>
              <a:rPr lang="en-US" dirty="0"/>
              <a:t>Title</a:t>
            </a:r>
          </a:p>
        </p:txBody>
      </p:sp>
    </p:spTree>
    <p:extLst>
      <p:ext uri="{BB962C8B-B14F-4D97-AF65-F5344CB8AC3E}">
        <p14:creationId xmlns:p14="http://schemas.microsoft.com/office/powerpoint/2010/main" val="40899582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 Col Right">
    <p:spTree>
      <p:nvGrpSpPr>
        <p:cNvPr id="1" name=""/>
        <p:cNvGrpSpPr/>
        <p:nvPr/>
      </p:nvGrpSpPr>
      <p:grpSpPr>
        <a:xfrm>
          <a:off x="0" y="0"/>
          <a:ext cx="0" cy="0"/>
          <a:chOff x="0" y="0"/>
          <a:chExt cx="0" cy="0"/>
        </a:xfrm>
      </p:grpSpPr>
      <p:sp>
        <p:nvSpPr>
          <p:cNvPr id="5" name="Rectangle 4"/>
          <p:cNvSpPr/>
          <p:nvPr userDrawn="1"/>
        </p:nvSpPr>
        <p:spPr>
          <a:xfrm>
            <a:off x="6164826" y="0"/>
            <a:ext cx="29791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8" tIns="34299" rIns="68598" bIns="34299" numCol="1" spcCol="0" rtlCol="0" fromWordArt="0" anchor="ctr" anchorCtr="0" forceAA="0" compatLnSpc="1">
            <a:prstTxWarp prst="textNoShape">
              <a:avLst/>
            </a:prstTxWarp>
            <a:noAutofit/>
          </a:bodyPr>
          <a:lstStyle/>
          <a:p>
            <a:pPr algn="ctr"/>
            <a:endParaRPr lang="en-US" sz="1350" b="0" i="0" dirty="0">
              <a:latin typeface="Arial" charset="0"/>
            </a:endParaRPr>
          </a:p>
        </p:txBody>
      </p:sp>
      <p:sp>
        <p:nvSpPr>
          <p:cNvPr id="2" name="Title 1"/>
          <p:cNvSpPr>
            <a:spLocks noGrp="1"/>
          </p:cNvSpPr>
          <p:nvPr>
            <p:ph type="title" hasCustomPrompt="1"/>
          </p:nvPr>
        </p:nvSpPr>
        <p:spPr>
          <a:xfrm>
            <a:off x="457201" y="457200"/>
            <a:ext cx="5257799" cy="536713"/>
          </a:xfrm>
        </p:spPr>
        <p:txBody>
          <a:bodyPr anchor="t"/>
          <a:lstStyle>
            <a:lvl1pPr>
              <a:defRPr sz="2800" b="1" i="0">
                <a:solidFill>
                  <a:schemeClr val="accent1"/>
                </a:solidFill>
                <a:latin typeface="+mj-lt"/>
                <a:ea typeface="Georgia Bold" charset="0"/>
                <a:cs typeface="Georgia Bold" charset="0"/>
              </a:defRPr>
            </a:lvl1pPr>
          </a:lstStyle>
          <a:p>
            <a:r>
              <a:rPr lang="en-US" dirty="0"/>
              <a:t>Title</a:t>
            </a:r>
          </a:p>
        </p:txBody>
      </p:sp>
      <p:sp>
        <p:nvSpPr>
          <p:cNvPr id="4" name="Content Placeholder 3"/>
          <p:cNvSpPr>
            <a:spLocks noGrp="1"/>
          </p:cNvSpPr>
          <p:nvPr>
            <p:ph sz="quarter" idx="10" hasCustomPrompt="1"/>
          </p:nvPr>
        </p:nvSpPr>
        <p:spPr>
          <a:xfrm>
            <a:off x="457200" y="1143000"/>
            <a:ext cx="5259913" cy="5029200"/>
          </a:xfrm>
        </p:spPr>
        <p:txBody>
          <a:bodyPr/>
          <a:lstStyle>
            <a:lvl1pPr>
              <a:defRPr sz="2000"/>
            </a:lvl1pPr>
            <a:lvl2pPr>
              <a:defRPr sz="1800"/>
            </a:lvl2pPr>
            <a:lvl3pPr>
              <a:defRPr sz="1600"/>
            </a:lvl3pPr>
            <a:lvl4pPr>
              <a:defRPr sz="1350"/>
            </a:lvl4pPr>
            <a:lvl5pPr>
              <a:defRPr sz="1350"/>
            </a:lvl5pPr>
          </a:lstStyle>
          <a:p>
            <a:pPr lvl="0"/>
            <a:r>
              <a:rPr lang="en-US" dirty="0"/>
              <a:t>First Level</a:t>
            </a:r>
          </a:p>
          <a:p>
            <a:pPr lvl="1"/>
            <a:r>
              <a:rPr lang="en-US" dirty="0"/>
              <a:t>Second Level</a:t>
            </a:r>
          </a:p>
          <a:p>
            <a:pPr lvl="2"/>
            <a:r>
              <a:rPr lang="en-US" dirty="0"/>
              <a:t>Third Level</a:t>
            </a:r>
          </a:p>
        </p:txBody>
      </p:sp>
      <p:sp>
        <p:nvSpPr>
          <p:cNvPr id="6" name="Content Placeholder 8">
            <a:extLst>
              <a:ext uri="{FF2B5EF4-FFF2-40B4-BE49-F238E27FC236}">
                <a16:creationId xmlns:a16="http://schemas.microsoft.com/office/drawing/2014/main" id="{6D8632E2-2AF5-5344-96F4-779069C378D9}"/>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1"/>
                </a:solidFill>
                <a:latin typeface="Arial" charset="0"/>
                <a:ea typeface="Arial" charset="0"/>
                <a:cs typeface="Arial" charset="0"/>
              </a:rPr>
              <a:pPr algn="ctr"/>
              <a:t>‹#›</a:t>
            </a:fld>
            <a:endParaRPr lang="en-US" sz="600" b="0" i="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6080842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 Col Right | Header">
    <p:spTree>
      <p:nvGrpSpPr>
        <p:cNvPr id="1" name=""/>
        <p:cNvGrpSpPr/>
        <p:nvPr/>
      </p:nvGrpSpPr>
      <p:grpSpPr>
        <a:xfrm>
          <a:off x="0" y="0"/>
          <a:ext cx="0" cy="0"/>
          <a:chOff x="0" y="0"/>
          <a:chExt cx="0" cy="0"/>
        </a:xfrm>
      </p:grpSpPr>
      <p:sp>
        <p:nvSpPr>
          <p:cNvPr id="5" name="Rectangle 4"/>
          <p:cNvSpPr/>
          <p:nvPr userDrawn="1"/>
        </p:nvSpPr>
        <p:spPr>
          <a:xfrm>
            <a:off x="6846178" y="0"/>
            <a:ext cx="229782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8" tIns="34299" rIns="68598" bIns="34299" numCol="1" spcCol="0" rtlCol="0" fromWordArt="0" anchor="ctr" anchorCtr="0" forceAA="0" compatLnSpc="1">
            <a:prstTxWarp prst="textNoShape">
              <a:avLst/>
            </a:prstTxWarp>
            <a:noAutofit/>
          </a:bodyPr>
          <a:lstStyle/>
          <a:p>
            <a:pPr algn="ctr"/>
            <a:endParaRPr lang="en-US" sz="1350" b="0" i="0" dirty="0">
              <a:solidFill>
                <a:schemeClr val="accent2"/>
              </a:solidFill>
              <a:latin typeface="Arial" charset="0"/>
            </a:endParaRPr>
          </a:p>
        </p:txBody>
      </p:sp>
      <p:sp>
        <p:nvSpPr>
          <p:cNvPr id="2" name="Title 1"/>
          <p:cNvSpPr>
            <a:spLocks noGrp="1"/>
          </p:cNvSpPr>
          <p:nvPr>
            <p:ph type="title" hasCustomPrompt="1"/>
          </p:nvPr>
        </p:nvSpPr>
        <p:spPr>
          <a:xfrm>
            <a:off x="457200" y="457200"/>
            <a:ext cx="6192901" cy="470452"/>
          </a:xfrm>
        </p:spPr>
        <p:txBody>
          <a:bodyPr anchor="t"/>
          <a:lstStyle>
            <a:lvl1pPr>
              <a:defRPr sz="2800" b="1" i="0">
                <a:solidFill>
                  <a:schemeClr val="accent1"/>
                </a:solidFill>
                <a:latin typeface="+mj-lt"/>
                <a:ea typeface="Georgia Bold" charset="0"/>
                <a:cs typeface="Georgia Bold" charset="0"/>
              </a:defRPr>
            </a:lvl1pPr>
          </a:lstStyle>
          <a:p>
            <a:r>
              <a:rPr lang="en-US" dirty="0"/>
              <a:t>Title</a:t>
            </a:r>
          </a:p>
        </p:txBody>
      </p:sp>
      <p:sp>
        <p:nvSpPr>
          <p:cNvPr id="8" name="Content Placeholder 3"/>
          <p:cNvSpPr>
            <a:spLocks noGrp="1"/>
          </p:cNvSpPr>
          <p:nvPr>
            <p:ph sz="quarter" idx="10" hasCustomPrompt="1"/>
          </p:nvPr>
        </p:nvSpPr>
        <p:spPr>
          <a:xfrm>
            <a:off x="457200" y="1143000"/>
            <a:ext cx="6196793" cy="5029200"/>
          </a:xfrm>
        </p:spPr>
        <p:txBody>
          <a:bodyPr/>
          <a:lstStyle>
            <a:lvl1pPr>
              <a:spcBef>
                <a:spcPts val="1200"/>
              </a:spcBef>
              <a:defRPr sz="2000" b="1" i="0">
                <a:solidFill>
                  <a:schemeClr val="tx2"/>
                </a:solidFill>
                <a:latin typeface="+mn-lt"/>
                <a:cs typeface="Arial" charset="0"/>
              </a:defRPr>
            </a:lvl1pPr>
            <a:lvl2pPr marL="0" indent="0">
              <a:spcBef>
                <a:spcPts val="1200"/>
              </a:spcBef>
              <a:buFontTx/>
              <a:buNone/>
              <a:defRPr sz="2000">
                <a:latin typeface="+mn-lt"/>
              </a:defRPr>
            </a:lvl2pPr>
            <a:lvl3pPr marL="150059" indent="-150059">
              <a:spcBef>
                <a:spcPts val="600"/>
              </a:spcBef>
              <a:buFont typeface="Arial"/>
              <a:buChar char="•"/>
              <a:defRPr sz="1800">
                <a:latin typeface="+mn-lt"/>
              </a:defRPr>
            </a:lvl3pPr>
            <a:lvl4pPr marL="298927" indent="-150059">
              <a:buFont typeface="Lucida Grande"/>
              <a:buChar char="-"/>
              <a:defRPr sz="1600">
                <a:latin typeface="+mn-lt"/>
              </a:defRPr>
            </a:lvl4pPr>
            <a:lvl5pPr>
              <a:defRPr sz="1350"/>
            </a:lvl5pPr>
          </a:lstStyle>
          <a:p>
            <a:pPr lvl="0"/>
            <a:r>
              <a:rPr lang="en-US" dirty="0"/>
              <a:t>Header</a:t>
            </a:r>
          </a:p>
          <a:p>
            <a:pPr lvl="1"/>
            <a:r>
              <a:rPr lang="en-US" dirty="0"/>
              <a:t>First Level </a:t>
            </a:r>
          </a:p>
          <a:p>
            <a:pPr lvl="2"/>
            <a:r>
              <a:rPr lang="en-US" dirty="0"/>
              <a:t>Second Level</a:t>
            </a:r>
          </a:p>
          <a:p>
            <a:pPr lvl="3"/>
            <a:r>
              <a:rPr lang="en-US" dirty="0"/>
              <a:t>Third Level</a:t>
            </a:r>
          </a:p>
        </p:txBody>
      </p:sp>
      <p:sp>
        <p:nvSpPr>
          <p:cNvPr id="6" name="Content Placeholder 8">
            <a:extLst>
              <a:ext uri="{FF2B5EF4-FFF2-40B4-BE49-F238E27FC236}">
                <a16:creationId xmlns:a16="http://schemas.microsoft.com/office/drawing/2014/main" id="{4BBF20C8-DBA1-6648-A30B-121B74D03986}"/>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1"/>
                </a:solidFill>
                <a:latin typeface="Arial" charset="0"/>
                <a:ea typeface="Arial" charset="0"/>
                <a:cs typeface="Arial" charset="0"/>
              </a:rPr>
              <a:pPr algn="ctr"/>
              <a:t>‹#›</a:t>
            </a:fld>
            <a:endParaRPr lang="en-US" sz="600" b="0" i="0" dirty="0">
              <a:solidFill>
                <a:schemeClr val="bg1"/>
              </a:solidFill>
              <a:latin typeface="Arial" charset="0"/>
              <a:ea typeface="Arial" charset="0"/>
              <a:cs typeface="Arial" charset="0"/>
            </a:endParaRPr>
          </a:p>
        </p:txBody>
      </p:sp>
      <p:sp>
        <p:nvSpPr>
          <p:cNvPr id="7" name="Content Placeholder 8">
            <a:extLst>
              <a:ext uri="{FF2B5EF4-FFF2-40B4-BE49-F238E27FC236}">
                <a16:creationId xmlns:a16="http://schemas.microsoft.com/office/drawing/2014/main" id="{54B7BBFD-901D-A340-A284-DFA3E129ABF1}"/>
              </a:ext>
            </a:extLst>
          </p:cNvPr>
          <p:cNvSpPr txBox="1">
            <a:spLocks/>
          </p:cNvSpPr>
          <p:nvPr userDrawn="1"/>
        </p:nvSpPr>
        <p:spPr>
          <a:xfrm>
            <a:off x="6732580" y="6375224"/>
            <a:ext cx="186055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1"/>
                </a:solidFill>
                <a:latin typeface="Arial" charset="0"/>
                <a:cs typeface="Arial" charset="0"/>
              </a:rPr>
              <a:t>Confidential Proprietary Information</a:t>
            </a:r>
            <a:endParaRPr lang="en-US" sz="600" b="0" i="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4472645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Reversed Logo">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7" name="Title 1">
            <a:extLst>
              <a:ext uri="{FF2B5EF4-FFF2-40B4-BE49-F238E27FC236}">
                <a16:creationId xmlns:a16="http://schemas.microsoft.com/office/drawing/2014/main" id="{BF07237D-9A1C-3A46-AE32-6220543DB610}"/>
              </a:ext>
            </a:extLst>
          </p:cNvPr>
          <p:cNvSpPr>
            <a:spLocks noGrp="1"/>
          </p:cNvSpPr>
          <p:nvPr>
            <p:ph type="ctrTitle" hasCustomPrompt="1"/>
          </p:nvPr>
        </p:nvSpPr>
        <p:spPr bwMode="white">
          <a:xfrm>
            <a:off x="457200" y="3987483"/>
            <a:ext cx="5097090" cy="1215588"/>
          </a:xfrm>
        </p:spPr>
        <p:txBody>
          <a:bodyPr anchor="b"/>
          <a:lstStyle>
            <a:lvl1pPr algn="l">
              <a:lnSpc>
                <a:spcPct val="80000"/>
              </a:lnSpc>
              <a:defRPr sz="3601" b="1" i="0" cap="none" baseline="0">
                <a:solidFill>
                  <a:srgbClr val="FFFFFF"/>
                </a:solidFill>
                <a:latin typeface="+mj-lt"/>
                <a:cs typeface="Georgia Bold" charset="0"/>
              </a:defRPr>
            </a:lvl1pPr>
          </a:lstStyle>
          <a:p>
            <a:r>
              <a:rPr lang="en-US" dirty="0"/>
              <a:t>Presentation Title</a:t>
            </a:r>
          </a:p>
        </p:txBody>
      </p:sp>
      <p:sp>
        <p:nvSpPr>
          <p:cNvPr id="8" name="Subtitle 2">
            <a:extLst>
              <a:ext uri="{FF2B5EF4-FFF2-40B4-BE49-F238E27FC236}">
                <a16:creationId xmlns:a16="http://schemas.microsoft.com/office/drawing/2014/main" id="{DDBE4E9E-1826-0A44-87BA-8DDAC03F0BF9}"/>
              </a:ext>
            </a:extLst>
          </p:cNvPr>
          <p:cNvSpPr>
            <a:spLocks noGrp="1"/>
          </p:cNvSpPr>
          <p:nvPr>
            <p:ph type="subTitle" idx="1" hasCustomPrompt="1"/>
          </p:nvPr>
        </p:nvSpPr>
        <p:spPr bwMode="white">
          <a:xfrm>
            <a:off x="457200" y="5345291"/>
            <a:ext cx="3896359" cy="335328"/>
          </a:xfrm>
        </p:spPr>
        <p:txBody>
          <a:bodyPr anchor="t">
            <a:noAutofit/>
          </a:bodyPr>
          <a:lstStyle>
            <a:lvl1pPr marL="0" indent="0" algn="l">
              <a:spcBef>
                <a:spcPts val="225"/>
              </a:spcBef>
              <a:buNone/>
              <a:defRPr sz="1100" b="0" i="0" cap="none" spc="0" baseline="0">
                <a:solidFill>
                  <a:srgbClr val="FFFFFF"/>
                </a:solidFill>
                <a:latin typeface="+mn-lt"/>
                <a:cs typeface="Arial" charset="0"/>
              </a:defRPr>
            </a:lvl1pPr>
            <a:lvl2pPr marL="342660" indent="0" algn="ctr">
              <a:buNone/>
              <a:defRPr>
                <a:solidFill>
                  <a:schemeClr val="tx1">
                    <a:tint val="75000"/>
                  </a:schemeClr>
                </a:solidFill>
              </a:defRPr>
            </a:lvl2pPr>
            <a:lvl3pPr marL="685318" indent="0" algn="ctr">
              <a:buNone/>
              <a:defRPr>
                <a:solidFill>
                  <a:schemeClr val="tx1">
                    <a:tint val="75000"/>
                  </a:schemeClr>
                </a:solidFill>
              </a:defRPr>
            </a:lvl3pPr>
            <a:lvl4pPr marL="1027980" indent="0" algn="ctr">
              <a:buNone/>
              <a:defRPr>
                <a:solidFill>
                  <a:schemeClr val="tx1">
                    <a:tint val="75000"/>
                  </a:schemeClr>
                </a:solidFill>
              </a:defRPr>
            </a:lvl4pPr>
            <a:lvl5pPr marL="1370637" indent="0" algn="ctr">
              <a:buNone/>
              <a:defRPr>
                <a:solidFill>
                  <a:schemeClr val="tx1">
                    <a:tint val="75000"/>
                  </a:schemeClr>
                </a:solidFill>
              </a:defRPr>
            </a:lvl5pPr>
            <a:lvl6pPr marL="1713298" indent="0" algn="ctr">
              <a:buNone/>
              <a:defRPr>
                <a:solidFill>
                  <a:schemeClr val="tx1">
                    <a:tint val="75000"/>
                  </a:schemeClr>
                </a:solidFill>
              </a:defRPr>
            </a:lvl6pPr>
            <a:lvl7pPr marL="2055958" indent="0" algn="ctr">
              <a:buNone/>
              <a:defRPr>
                <a:solidFill>
                  <a:schemeClr val="tx1">
                    <a:tint val="75000"/>
                  </a:schemeClr>
                </a:solidFill>
              </a:defRPr>
            </a:lvl7pPr>
            <a:lvl8pPr marL="2398614" indent="0" algn="ctr">
              <a:buNone/>
              <a:defRPr>
                <a:solidFill>
                  <a:schemeClr val="tx1">
                    <a:tint val="75000"/>
                  </a:schemeClr>
                </a:solidFill>
              </a:defRPr>
            </a:lvl8pPr>
            <a:lvl9pPr marL="2741277" indent="0" algn="ctr">
              <a:buNone/>
              <a:defRPr>
                <a:solidFill>
                  <a:schemeClr val="tx1">
                    <a:tint val="75000"/>
                  </a:schemeClr>
                </a:solidFill>
              </a:defRPr>
            </a:lvl9pPr>
          </a:lstStyle>
          <a:p>
            <a:r>
              <a:rPr lang="en-US" dirty="0"/>
              <a:t>Presentation subtitle</a:t>
            </a:r>
          </a:p>
        </p:txBody>
      </p:sp>
      <p:sp>
        <p:nvSpPr>
          <p:cNvPr id="9" name="Content Placeholder 8">
            <a:extLst>
              <a:ext uri="{FF2B5EF4-FFF2-40B4-BE49-F238E27FC236}">
                <a16:creationId xmlns:a16="http://schemas.microsoft.com/office/drawing/2014/main" id="{AF684DBD-F8CD-0344-8F5A-A22F6B82ADD8}"/>
              </a:ext>
            </a:extLst>
          </p:cNvPr>
          <p:cNvSpPr txBox="1">
            <a:spLocks/>
          </p:cNvSpPr>
          <p:nvPr userDrawn="1"/>
        </p:nvSpPr>
        <p:spPr>
          <a:xfrm>
            <a:off x="6732580" y="6375224"/>
            <a:ext cx="186055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1"/>
                </a:solidFill>
                <a:latin typeface="Arial" charset="0"/>
                <a:cs typeface="Arial" charset="0"/>
              </a:rPr>
              <a:t>Confidential Proprietary Information</a:t>
            </a:r>
            <a:endParaRPr lang="en-US" sz="600" b="0" i="0" dirty="0">
              <a:solidFill>
                <a:schemeClr val="bg1"/>
              </a:solidFill>
              <a:latin typeface="Arial" charset="0"/>
              <a:ea typeface="Arial" charset="0"/>
              <a:cs typeface="Arial" charset="0"/>
            </a:endParaRPr>
          </a:p>
        </p:txBody>
      </p:sp>
      <p:sp>
        <p:nvSpPr>
          <p:cNvPr id="11" name="Content Placeholder 8">
            <a:extLst>
              <a:ext uri="{FF2B5EF4-FFF2-40B4-BE49-F238E27FC236}">
                <a16:creationId xmlns:a16="http://schemas.microsoft.com/office/drawing/2014/main" id="{EA9A6F3E-7126-3644-AF82-1EF1E408B0F8}"/>
              </a:ext>
            </a:extLst>
          </p:cNvPr>
          <p:cNvSpPr txBox="1">
            <a:spLocks/>
          </p:cNvSpPr>
          <p:nvPr userDrawn="1"/>
        </p:nvSpPr>
        <p:spPr>
          <a:xfrm>
            <a:off x="4430233" y="6375224"/>
            <a:ext cx="2302347"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sz="600" b="0" i="0" dirty="0">
                <a:solidFill>
                  <a:schemeClr val="tx1"/>
                </a:solidFill>
                <a:latin typeface="Arial" charset="0"/>
                <a:cs typeface="Arial" charset="0"/>
              </a:rPr>
              <a:t> </a:t>
            </a:r>
            <a:r>
              <a:rPr lang="en-US" sz="600" b="0" i="0" dirty="0">
                <a:solidFill>
                  <a:schemeClr val="tx1"/>
                </a:solidFill>
                <a:latin typeface="Arial" charset="0"/>
                <a:ea typeface="Arial" charset="0"/>
                <a:cs typeface="Arial" charset="0"/>
              </a:rPr>
              <a:t>Presentation Title</a:t>
            </a:r>
          </a:p>
        </p:txBody>
      </p:sp>
      <p:pic>
        <p:nvPicPr>
          <p:cNvPr id="12" name="Picture 11">
            <a:extLst>
              <a:ext uri="{FF2B5EF4-FFF2-40B4-BE49-F238E27FC236}">
                <a16:creationId xmlns:a16="http://schemas.microsoft.com/office/drawing/2014/main" id="{FDBC98F6-4D2E-40BD-8579-A9744DB45283}"/>
              </a:ext>
            </a:extLst>
          </p:cNvPr>
          <p:cNvPicPr>
            <a:picLocks noChangeAspect="1"/>
          </p:cNvPicPr>
          <p:nvPr userDrawn="1"/>
        </p:nvPicPr>
        <p:blipFill rotWithShape="1">
          <a:blip r:embed="rId2"/>
          <a:srcRect l="7424" t="21906" r="7900" b="21677"/>
          <a:stretch/>
        </p:blipFill>
        <p:spPr>
          <a:xfrm>
            <a:off x="400753" y="6308535"/>
            <a:ext cx="1420903" cy="367622"/>
          </a:xfrm>
          <a:prstGeom prst="rect">
            <a:avLst/>
          </a:prstGeom>
        </p:spPr>
      </p:pic>
    </p:spTree>
    <p:extLst>
      <p:ext uri="{BB962C8B-B14F-4D97-AF65-F5344CB8AC3E}">
        <p14:creationId xmlns:p14="http://schemas.microsoft.com/office/powerpoint/2010/main" val="8109666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99229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imple Layout - 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86600" cy="420624"/>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7086600" cy="4800600"/>
          </a:xfrm>
        </p:spPr>
        <p:txBody>
          <a:bodyPr/>
          <a:lstStyle>
            <a:lvl1pPr>
              <a:defRPr sz="2000">
                <a:solidFill>
                  <a:schemeClr val="bg2"/>
                </a:solidFill>
              </a:defRPr>
            </a:lvl1pPr>
            <a:lvl2pPr>
              <a:defRPr sz="1800">
                <a:solidFill>
                  <a:schemeClr val="bg2"/>
                </a:solidFill>
              </a:defRPr>
            </a:lvl2pPr>
            <a:lvl3pPr>
              <a:defRPr sz="1600">
                <a:solidFill>
                  <a:schemeClr val="bg2"/>
                </a:solidFill>
              </a:defRPr>
            </a:lvl3pPr>
            <a:lvl4pPr>
              <a:defRPr sz="1800"/>
            </a:lvl4pPr>
            <a:lvl5pPr>
              <a:defRPr sz="1800"/>
            </a:lvl5pPr>
          </a:lstStyle>
          <a:p>
            <a:pPr lvl="0"/>
            <a:r>
              <a:rPr lang="en-US" dirty="0"/>
              <a:t>First Level</a:t>
            </a:r>
          </a:p>
          <a:p>
            <a:pPr lvl="1"/>
            <a:r>
              <a:rPr lang="en-US" dirty="0"/>
              <a:t>Second Level</a:t>
            </a:r>
          </a:p>
          <a:p>
            <a:pPr lvl="2"/>
            <a:r>
              <a:rPr lang="en-US" dirty="0"/>
              <a:t>Third Level</a:t>
            </a:r>
          </a:p>
        </p:txBody>
      </p:sp>
      <p:sp>
        <p:nvSpPr>
          <p:cNvPr id="7" name="Text Placeholder 3">
            <a:extLst>
              <a:ext uri="{FF2B5EF4-FFF2-40B4-BE49-F238E27FC236}">
                <a16:creationId xmlns:a16="http://schemas.microsoft.com/office/drawing/2014/main" id="{B2D089B6-E31C-9F4C-A859-ADF25E22CCF8}"/>
              </a:ext>
            </a:extLst>
          </p:cNvPr>
          <p:cNvSpPr>
            <a:spLocks noGrp="1"/>
          </p:cNvSpPr>
          <p:nvPr>
            <p:ph type="body" sz="quarter" idx="11" hasCustomPrompt="1"/>
          </p:nvPr>
        </p:nvSpPr>
        <p:spPr>
          <a:xfrm>
            <a:off x="5405573" y="6373368"/>
            <a:ext cx="1244528" cy="228600"/>
          </a:xfrm>
        </p:spPr>
        <p:txBody>
          <a:bodyPr tIns="45720" bIns="45720" anchor="ctr" anchorCtr="0"/>
          <a:lstStyle>
            <a:lvl1pPr>
              <a:defRPr sz="600" baseline="0">
                <a:solidFill>
                  <a:schemeClr val="bg2"/>
                </a:solidFill>
              </a:defRPr>
            </a:lvl1pPr>
          </a:lstStyle>
          <a:p>
            <a:pPr lvl="0"/>
            <a:r>
              <a:rPr lang="en-US" dirty="0"/>
              <a:t>Confidential Proprietary Information</a:t>
            </a:r>
          </a:p>
        </p:txBody>
      </p:sp>
      <p:sp>
        <p:nvSpPr>
          <p:cNvPr id="8" name="Text Placeholder 6">
            <a:extLst>
              <a:ext uri="{FF2B5EF4-FFF2-40B4-BE49-F238E27FC236}">
                <a16:creationId xmlns:a16="http://schemas.microsoft.com/office/drawing/2014/main" id="{F5782B70-2704-A940-BA9A-036BAD4AD280}"/>
              </a:ext>
            </a:extLst>
          </p:cNvPr>
          <p:cNvSpPr>
            <a:spLocks noGrp="1"/>
          </p:cNvSpPr>
          <p:nvPr>
            <p:ph type="body" sz="quarter" idx="12" hasCustomPrompt="1"/>
          </p:nvPr>
        </p:nvSpPr>
        <p:spPr>
          <a:xfrm>
            <a:off x="3294218" y="6373368"/>
            <a:ext cx="1728216" cy="228600"/>
          </a:xfrm>
        </p:spPr>
        <p:txBody>
          <a:bodyPr tIns="45720" bIns="45720" anchor="ctr" anchorCtr="0"/>
          <a:lstStyle>
            <a:lvl1pPr>
              <a:defRPr sz="600" baseline="0">
                <a:solidFill>
                  <a:schemeClr val="tx1"/>
                </a:solidFill>
              </a:defRPr>
            </a:lvl1pPr>
          </a:lstStyle>
          <a:p>
            <a:pPr lvl="0"/>
            <a:r>
              <a:rPr lang="en-US" dirty="0"/>
              <a:t>Presentation Title</a:t>
            </a:r>
          </a:p>
        </p:txBody>
      </p:sp>
      <p:sp>
        <p:nvSpPr>
          <p:cNvPr id="3" name="TextBox 2">
            <a:extLst>
              <a:ext uri="{FF2B5EF4-FFF2-40B4-BE49-F238E27FC236}">
                <a16:creationId xmlns:a16="http://schemas.microsoft.com/office/drawing/2014/main" id="{D5E7F2E4-7E92-ED48-B50B-40BD6F937508}"/>
              </a:ext>
            </a:extLst>
          </p:cNvPr>
          <p:cNvSpPr txBox="1"/>
          <p:nvPr userDrawn="1"/>
        </p:nvSpPr>
        <p:spPr>
          <a:xfrm>
            <a:off x="1358153" y="712694"/>
            <a:ext cx="0" cy="0"/>
          </a:xfrm>
          <a:prstGeom prst="rect">
            <a:avLst/>
          </a:prstGeom>
          <a:noFill/>
        </p:spPr>
        <p:txBody>
          <a:bodyPr wrap="none" lIns="0" tIns="0" rIns="0" bIns="0" rtlCol="0">
            <a:noAutofit/>
          </a:bodyPr>
          <a:lstStyle/>
          <a:p>
            <a:pPr defTabSz="456758" fontAlgn="base">
              <a:spcBef>
                <a:spcPts val="1200"/>
              </a:spcBef>
            </a:pPr>
            <a:endParaRPr lang="en-US" dirty="0">
              <a:solidFill>
                <a:schemeClr val="bg2"/>
              </a:solidFill>
              <a:ea typeface="MetLife Circular Light" charset="0"/>
              <a:cs typeface="MetLife Circular Light" charset="0"/>
            </a:endParaRPr>
          </a:p>
        </p:txBody>
      </p:sp>
    </p:spTree>
    <p:extLst>
      <p:ext uri="{BB962C8B-B14F-4D97-AF65-F5344CB8AC3E}">
        <p14:creationId xmlns:p14="http://schemas.microsoft.com/office/powerpoint/2010/main" val="25158370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Subtitle, Blank">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solidFill>
                  <a:schemeClr val="accent6"/>
                </a:solidFill>
              </a:defRPr>
            </a:lvl1pPr>
          </a:lstStyle>
          <a:p>
            <a:fld id="{3A5D2E96-09D4-684C-BDED-6024B7F4284C}" type="slidenum">
              <a:rPr lang="en-US" smtClean="0"/>
              <a:pPr/>
              <a:t>‹#›</a:t>
            </a:fld>
            <a:endParaRPr lang="en-US" dirty="0"/>
          </a:p>
        </p:txBody>
      </p:sp>
      <p:sp>
        <p:nvSpPr>
          <p:cNvPr id="10" name="Title 1"/>
          <p:cNvSpPr>
            <a:spLocks noGrp="1"/>
          </p:cNvSpPr>
          <p:nvPr>
            <p:ph type="title"/>
          </p:nvPr>
        </p:nvSpPr>
        <p:spPr>
          <a:xfrm>
            <a:off x="269160" y="204830"/>
            <a:ext cx="8484316" cy="657953"/>
          </a:xfrm>
        </p:spPr>
        <p:txBody>
          <a:bodyPr anchor="t">
            <a:noAutofit/>
          </a:bodyPr>
          <a:lstStyle/>
          <a:p>
            <a:r>
              <a:rPr lang="en-US"/>
              <a:t>Click to edit Master title style</a:t>
            </a:r>
            <a:endParaRPr lang="en-US" dirty="0"/>
          </a:p>
        </p:txBody>
      </p:sp>
      <p:sp>
        <p:nvSpPr>
          <p:cNvPr id="11" name="Text Placeholder 6"/>
          <p:cNvSpPr>
            <a:spLocks noGrp="1"/>
          </p:cNvSpPr>
          <p:nvPr>
            <p:ph type="body" sz="quarter" idx="13" hasCustomPrompt="1"/>
          </p:nvPr>
        </p:nvSpPr>
        <p:spPr>
          <a:xfrm>
            <a:off x="264849" y="857364"/>
            <a:ext cx="8488626" cy="311037"/>
          </a:xfrm>
        </p:spPr>
        <p:txBody>
          <a:bodyPr lIns="91440" tIns="0" rIns="91440" bIns="0" anchor="b" anchorCtr="0">
            <a:noAutofit/>
          </a:bodyPr>
          <a:lstStyle>
            <a:lvl1pPr>
              <a:defRPr sz="1800">
                <a:solidFill>
                  <a:schemeClr val="accent3"/>
                </a:solidFill>
              </a:defRPr>
            </a:lvl1pPr>
          </a:lstStyle>
          <a:p>
            <a:pPr lvl="0"/>
            <a:r>
              <a:rPr lang="en-US" dirty="0"/>
              <a:t>Subtitle text style</a:t>
            </a:r>
          </a:p>
        </p:txBody>
      </p:sp>
      <p:sp>
        <p:nvSpPr>
          <p:cNvPr id="12" name="Footer Placeholder 11"/>
          <p:cNvSpPr>
            <a:spLocks noGrp="1"/>
          </p:cNvSpPr>
          <p:nvPr>
            <p:ph type="ftr" sz="quarter" idx="3"/>
          </p:nvPr>
        </p:nvSpPr>
        <p:spPr>
          <a:xfrm>
            <a:off x="1320266" y="6527425"/>
            <a:ext cx="3086100" cy="144491"/>
          </a:xfrm>
          <a:prstGeom prst="rect">
            <a:avLst/>
          </a:prstGeom>
        </p:spPr>
        <p:txBody>
          <a:bodyPr vert="horz" lIns="68580" tIns="34290" rIns="68580" bIns="34290" rtlCol="0" anchor="ctr"/>
          <a:lstStyle>
            <a:lvl1pPr algn="l">
              <a:defRPr sz="600">
                <a:solidFill>
                  <a:schemeClr val="accent3"/>
                </a:solidFill>
              </a:defRPr>
            </a:lvl1pPr>
          </a:lstStyle>
          <a:p>
            <a:r>
              <a:rPr lang="en-US" dirty="0"/>
              <a:t>To edit go to: Insert &gt; Header and Footer</a:t>
            </a:r>
          </a:p>
        </p:txBody>
      </p:sp>
    </p:spTree>
    <p:extLst>
      <p:ext uri="{BB962C8B-B14F-4D97-AF65-F5344CB8AC3E}">
        <p14:creationId xmlns:p14="http://schemas.microsoft.com/office/powerpoint/2010/main" val="27843496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imple Layout -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52692"/>
            <a:ext cx="8184776" cy="484632"/>
          </a:xfrm>
        </p:spPr>
        <p:txBody>
          <a:bodyPr anchor="t"/>
          <a:lstStyle>
            <a:lvl1pPr>
              <a:defRPr>
                <a:solidFill>
                  <a:schemeClr val="accent1"/>
                </a:solidFill>
              </a:defRPr>
            </a:lvl1pPr>
          </a:lstStyle>
          <a:p>
            <a:r>
              <a:rPr lang="en-US" dirty="0"/>
              <a:t>Title</a:t>
            </a:r>
          </a:p>
        </p:txBody>
      </p:sp>
      <p:sp>
        <p:nvSpPr>
          <p:cNvPr id="5" name="Text Placeholder 3">
            <a:extLst>
              <a:ext uri="{FF2B5EF4-FFF2-40B4-BE49-F238E27FC236}">
                <a16:creationId xmlns:a16="http://schemas.microsoft.com/office/drawing/2014/main" id="{521C4F56-7FF8-1041-9A04-A9BC2FE24337}"/>
              </a:ext>
            </a:extLst>
          </p:cNvPr>
          <p:cNvSpPr>
            <a:spLocks noGrp="1"/>
          </p:cNvSpPr>
          <p:nvPr>
            <p:ph type="body" sz="quarter" idx="11" hasCustomPrompt="1"/>
          </p:nvPr>
        </p:nvSpPr>
        <p:spPr>
          <a:xfrm>
            <a:off x="5405573" y="6373368"/>
            <a:ext cx="1244528" cy="228600"/>
          </a:xfrm>
        </p:spPr>
        <p:txBody>
          <a:bodyPr tIns="45720" bIns="45720" anchor="ctr" anchorCtr="0"/>
          <a:lstStyle>
            <a:lvl1pPr>
              <a:defRPr sz="600" baseline="0">
                <a:solidFill>
                  <a:schemeClr val="bg2"/>
                </a:solidFill>
              </a:defRPr>
            </a:lvl1pPr>
          </a:lstStyle>
          <a:p>
            <a:pPr lvl="0"/>
            <a:r>
              <a:rPr lang="en-US" dirty="0"/>
              <a:t>Confidential Proprietary Information</a:t>
            </a:r>
          </a:p>
        </p:txBody>
      </p:sp>
      <p:sp>
        <p:nvSpPr>
          <p:cNvPr id="6" name="Text Placeholder 6">
            <a:extLst>
              <a:ext uri="{FF2B5EF4-FFF2-40B4-BE49-F238E27FC236}">
                <a16:creationId xmlns:a16="http://schemas.microsoft.com/office/drawing/2014/main" id="{F7DCBA7C-61E8-9B4E-9C9A-CE5E040FC34B}"/>
              </a:ext>
            </a:extLst>
          </p:cNvPr>
          <p:cNvSpPr>
            <a:spLocks noGrp="1"/>
          </p:cNvSpPr>
          <p:nvPr>
            <p:ph type="body" sz="quarter" idx="12" hasCustomPrompt="1"/>
          </p:nvPr>
        </p:nvSpPr>
        <p:spPr>
          <a:xfrm>
            <a:off x="3294218" y="6373368"/>
            <a:ext cx="1728216" cy="228600"/>
          </a:xfrm>
        </p:spPr>
        <p:txBody>
          <a:bodyPr tIns="45720" bIns="45720" anchor="ctr" anchorCtr="0"/>
          <a:lstStyle>
            <a:lvl1pPr>
              <a:defRPr sz="600" baseline="0">
                <a:solidFill>
                  <a:schemeClr val="tx1"/>
                </a:solidFill>
              </a:defRPr>
            </a:lvl1pPr>
          </a:lstStyle>
          <a:p>
            <a:pPr lvl="0"/>
            <a:r>
              <a:rPr lang="en-US" dirty="0"/>
              <a:t>Presentation Title</a:t>
            </a:r>
          </a:p>
        </p:txBody>
      </p:sp>
    </p:spTree>
    <p:extLst>
      <p:ext uri="{BB962C8B-B14F-4D97-AF65-F5344CB8AC3E}">
        <p14:creationId xmlns:p14="http://schemas.microsoft.com/office/powerpoint/2010/main" val="32450786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671681"/>
            <a:ext cx="6885432" cy="5456707"/>
          </a:xfrm>
          <a:prstGeom prst="rect">
            <a:avLst/>
          </a:prstGeom>
        </p:spPr>
        <p:txBody>
          <a:bodyPr lIns="0" tIns="0" rIns="0" bIns="0" anchor="ctr"/>
          <a:lstStyle>
            <a:lvl1pPr algn="ctr">
              <a:defRPr sz="1200">
                <a:solidFill>
                  <a:srgbClr val="000000"/>
                </a:solidFill>
              </a:defRPr>
            </a:lvl1pPr>
          </a:lstStyle>
          <a:p>
            <a:endParaRPr lang="en-US" dirty="0"/>
          </a:p>
        </p:txBody>
      </p:sp>
      <p:sp>
        <p:nvSpPr>
          <p:cNvPr id="4" name="Rectangle 3"/>
          <p:cNvSpPr/>
          <p:nvPr userDrawn="1"/>
        </p:nvSpPr>
        <p:spPr>
          <a:xfrm>
            <a:off x="6885432" y="671683"/>
            <a:ext cx="2258568" cy="5456706"/>
          </a:xfrm>
          <a:prstGeom prst="rect">
            <a:avLst/>
          </a:prstGeom>
          <a:solidFill>
            <a:srgbClr val="0061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5" name="Rectangle 4"/>
          <p:cNvSpPr>
            <a:spLocks noChangeAspect="1"/>
          </p:cNvSpPr>
          <p:nvPr userDrawn="1"/>
        </p:nvSpPr>
        <p:spPr>
          <a:xfrm>
            <a:off x="6153912" y="671682"/>
            <a:ext cx="732310" cy="5456707"/>
          </a:xfrm>
          <a:prstGeom prst="rect">
            <a:avLst/>
          </a:prstGeom>
          <a:solidFill>
            <a:srgbClr val="00A3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3" name="Picture Placeholder 2"/>
          <p:cNvSpPr>
            <a:spLocks noGrp="1"/>
          </p:cNvSpPr>
          <p:nvPr>
            <p:ph type="pic" sz="quarter" idx="11" hasCustomPrompt="1"/>
          </p:nvPr>
        </p:nvSpPr>
        <p:spPr>
          <a:xfrm>
            <a:off x="6885432" y="6245352"/>
            <a:ext cx="2057400" cy="484632"/>
          </a:xfrm>
          <a:prstGeom prst="rect">
            <a:avLst/>
          </a:prstGeom>
        </p:spPr>
        <p:txBody>
          <a:bodyPr lIns="0" tIns="0" rIns="0" bIns="0" anchor="ctr"/>
          <a:lstStyle>
            <a:lvl1pPr algn="ctr">
              <a:defRPr sz="1200" baseline="0">
                <a:solidFill>
                  <a:srgbClr val="000000"/>
                </a:solidFill>
              </a:defRPr>
            </a:lvl1pPr>
          </a:lstStyle>
          <a:p>
            <a:r>
              <a:rPr lang="en-US" dirty="0"/>
              <a:t>Partner logo here</a:t>
            </a:r>
          </a:p>
        </p:txBody>
      </p:sp>
      <p:pic>
        <p:nvPicPr>
          <p:cNvPr id="7" name="Picture 6">
            <a:extLst>
              <a:ext uri="{FF2B5EF4-FFF2-40B4-BE49-F238E27FC236}">
                <a16:creationId xmlns:a16="http://schemas.microsoft.com/office/drawing/2014/main" id="{2D53EA32-39D2-45A9-B58B-FF74A65C4A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1514803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671681"/>
            <a:ext cx="6885432" cy="5456707"/>
          </a:xfrm>
          <a:prstGeom prst="rect">
            <a:avLst/>
          </a:prstGeom>
        </p:spPr>
        <p:txBody>
          <a:bodyPr lIns="0" tIns="0" rIns="0" bIns="0" anchor="ctr"/>
          <a:lstStyle>
            <a:lvl1pPr algn="ctr">
              <a:defRPr sz="1200">
                <a:solidFill>
                  <a:srgbClr val="000000"/>
                </a:solidFill>
              </a:defRPr>
            </a:lvl1pPr>
          </a:lstStyle>
          <a:p>
            <a:endParaRPr lang="en-US" dirty="0"/>
          </a:p>
        </p:txBody>
      </p:sp>
      <p:sp>
        <p:nvSpPr>
          <p:cNvPr id="4" name="Rectangle 3"/>
          <p:cNvSpPr/>
          <p:nvPr userDrawn="1"/>
        </p:nvSpPr>
        <p:spPr>
          <a:xfrm>
            <a:off x="6885432" y="671683"/>
            <a:ext cx="2258568" cy="5456706"/>
          </a:xfrm>
          <a:prstGeom prst="rect">
            <a:avLst/>
          </a:prstGeom>
          <a:solidFill>
            <a:srgbClr val="00A3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5" name="Rectangle 4"/>
          <p:cNvSpPr>
            <a:spLocks noChangeAspect="1"/>
          </p:cNvSpPr>
          <p:nvPr userDrawn="1"/>
        </p:nvSpPr>
        <p:spPr>
          <a:xfrm>
            <a:off x="6153912" y="671682"/>
            <a:ext cx="732310" cy="5456707"/>
          </a:xfrm>
          <a:prstGeom prst="rect">
            <a:avLst/>
          </a:prstGeom>
          <a:solidFill>
            <a:srgbClr val="0076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3" name="Picture Placeholder 2"/>
          <p:cNvSpPr>
            <a:spLocks noGrp="1"/>
          </p:cNvSpPr>
          <p:nvPr>
            <p:ph type="pic" sz="quarter" idx="11" hasCustomPrompt="1"/>
          </p:nvPr>
        </p:nvSpPr>
        <p:spPr>
          <a:xfrm>
            <a:off x="6885432" y="6245352"/>
            <a:ext cx="2057400" cy="484632"/>
          </a:xfrm>
          <a:prstGeom prst="rect">
            <a:avLst/>
          </a:prstGeom>
        </p:spPr>
        <p:txBody>
          <a:bodyPr lIns="0" tIns="0" rIns="0" bIns="0" anchor="ctr"/>
          <a:lstStyle>
            <a:lvl1pPr algn="ctr">
              <a:defRPr sz="1200" baseline="0">
                <a:solidFill>
                  <a:srgbClr val="000000"/>
                </a:solidFill>
              </a:defRPr>
            </a:lvl1pPr>
          </a:lstStyle>
          <a:p>
            <a:r>
              <a:rPr lang="en-US" dirty="0"/>
              <a:t>Partner logo here</a:t>
            </a:r>
          </a:p>
        </p:txBody>
      </p:sp>
      <p:pic>
        <p:nvPicPr>
          <p:cNvPr id="7" name="Picture 6">
            <a:extLst>
              <a:ext uri="{FF2B5EF4-FFF2-40B4-BE49-F238E27FC236}">
                <a16:creationId xmlns:a16="http://schemas.microsoft.com/office/drawing/2014/main" id="{FED72E44-C357-4D97-9549-41BD3B6F278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5589510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671681"/>
            <a:ext cx="6885432" cy="5456707"/>
          </a:xfrm>
          <a:prstGeom prst="rect">
            <a:avLst/>
          </a:prstGeom>
        </p:spPr>
        <p:txBody>
          <a:bodyPr lIns="0" tIns="0" rIns="0" bIns="0" anchor="ctr"/>
          <a:lstStyle>
            <a:lvl1pPr algn="ctr">
              <a:defRPr sz="1200">
                <a:solidFill>
                  <a:srgbClr val="000000"/>
                </a:solidFill>
              </a:defRPr>
            </a:lvl1pPr>
          </a:lstStyle>
          <a:p>
            <a:endParaRPr lang="en-US" dirty="0"/>
          </a:p>
        </p:txBody>
      </p:sp>
      <p:sp>
        <p:nvSpPr>
          <p:cNvPr id="4" name="Rectangle 3"/>
          <p:cNvSpPr/>
          <p:nvPr userDrawn="1"/>
        </p:nvSpPr>
        <p:spPr>
          <a:xfrm>
            <a:off x="6885432" y="671683"/>
            <a:ext cx="2258568" cy="5456706"/>
          </a:xfrm>
          <a:prstGeom prst="rect">
            <a:avLst/>
          </a:prstGeom>
          <a:solidFill>
            <a:srgbClr val="00A3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5" name="Rectangle 4"/>
          <p:cNvSpPr>
            <a:spLocks noChangeAspect="1"/>
          </p:cNvSpPr>
          <p:nvPr userDrawn="1"/>
        </p:nvSpPr>
        <p:spPr>
          <a:xfrm>
            <a:off x="6153912" y="671682"/>
            <a:ext cx="732310" cy="54567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6" name="Picture Placeholder 2"/>
          <p:cNvSpPr>
            <a:spLocks noGrp="1"/>
          </p:cNvSpPr>
          <p:nvPr>
            <p:ph type="pic" sz="quarter" idx="11" hasCustomPrompt="1"/>
          </p:nvPr>
        </p:nvSpPr>
        <p:spPr>
          <a:xfrm>
            <a:off x="6885432" y="6245352"/>
            <a:ext cx="2057400" cy="484632"/>
          </a:xfrm>
          <a:prstGeom prst="rect">
            <a:avLst/>
          </a:prstGeom>
        </p:spPr>
        <p:txBody>
          <a:bodyPr lIns="0" tIns="0" rIns="0" bIns="0" anchor="ctr"/>
          <a:lstStyle>
            <a:lvl1pPr algn="ctr">
              <a:defRPr sz="1200" baseline="0">
                <a:solidFill>
                  <a:srgbClr val="000000"/>
                </a:solidFill>
              </a:defRPr>
            </a:lvl1pPr>
          </a:lstStyle>
          <a:p>
            <a:r>
              <a:rPr lang="en-US" dirty="0"/>
              <a:t>Partner logo here</a:t>
            </a:r>
          </a:p>
        </p:txBody>
      </p:sp>
      <p:pic>
        <p:nvPicPr>
          <p:cNvPr id="9" name="Picture 8">
            <a:extLst>
              <a:ext uri="{FF2B5EF4-FFF2-40B4-BE49-F238E27FC236}">
                <a16:creationId xmlns:a16="http://schemas.microsoft.com/office/drawing/2014/main" id="{4DE21C15-501B-41A2-8911-20C10B2F6F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2757849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2699389"/>
            <a:ext cx="5943600" cy="3429000"/>
          </a:xfrm>
          <a:prstGeom prst="rect">
            <a:avLst/>
          </a:prstGeom>
        </p:spPr>
        <p:txBody>
          <a:bodyPr lIns="0" tIns="0" rIns="0" bIns="0" anchor="ctr"/>
          <a:lstStyle>
            <a:lvl1pPr algn="ctr">
              <a:defRPr sz="1200">
                <a:solidFill>
                  <a:srgbClr val="000000"/>
                </a:solidFill>
              </a:defRPr>
            </a:lvl1pPr>
          </a:lstStyle>
          <a:p>
            <a:endParaRPr lang="en-US" dirty="0"/>
          </a:p>
        </p:txBody>
      </p:sp>
      <p:sp>
        <p:nvSpPr>
          <p:cNvPr id="5" name="Rectangle 4"/>
          <p:cNvSpPr>
            <a:spLocks noChangeAspect="1"/>
          </p:cNvSpPr>
          <p:nvPr userDrawn="1"/>
        </p:nvSpPr>
        <p:spPr>
          <a:xfrm>
            <a:off x="5943600" y="2699389"/>
            <a:ext cx="941832" cy="3429000"/>
          </a:xfrm>
          <a:prstGeom prst="rect">
            <a:avLst/>
          </a:prstGeom>
          <a:solidFill>
            <a:srgbClr val="0061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7" name="Text Placeholder 10"/>
          <p:cNvSpPr>
            <a:spLocks noGrp="1"/>
          </p:cNvSpPr>
          <p:nvPr>
            <p:ph type="body" sz="quarter" idx="12" hasCustomPrompt="1"/>
          </p:nvPr>
        </p:nvSpPr>
        <p:spPr>
          <a:xfrm>
            <a:off x="-791" y="1571813"/>
            <a:ext cx="6886223" cy="1127576"/>
          </a:xfrm>
          <a:prstGeom prst="rect">
            <a:avLst/>
          </a:prstGeom>
          <a:noFill/>
        </p:spPr>
        <p:txBody>
          <a:bodyPr lIns="182880" tIns="0" rIns="0" bIns="182880" anchor="b" anchorCtr="0"/>
          <a:lstStyle>
            <a:lvl1pPr>
              <a:spcBef>
                <a:spcPts val="0"/>
              </a:spcBef>
              <a:spcAft>
                <a:spcPts val="500"/>
              </a:spcAft>
              <a:defRPr sz="3400" b="1" baseline="0">
                <a:solidFill>
                  <a:schemeClr val="bg2">
                    <a:lumMod val="10000"/>
                  </a:schemeClr>
                </a:solidFill>
                <a:latin typeface="Georgia" charset="0"/>
                <a:ea typeface="Georgia" charset="0"/>
                <a:cs typeface="Georgia" charset="0"/>
              </a:defRPr>
            </a:lvl1pPr>
          </a:lstStyle>
          <a:p>
            <a:pPr lvl="0"/>
            <a:r>
              <a:rPr lang="en-US" dirty="0"/>
              <a:t>[Title]</a:t>
            </a:r>
          </a:p>
        </p:txBody>
      </p:sp>
      <p:sp>
        <p:nvSpPr>
          <p:cNvPr id="10" name="Rectangle 9"/>
          <p:cNvSpPr/>
          <p:nvPr userDrawn="1"/>
        </p:nvSpPr>
        <p:spPr>
          <a:xfrm>
            <a:off x="6885432" y="2699389"/>
            <a:ext cx="2258568" cy="3429000"/>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3" name="Picture Placeholder 2"/>
          <p:cNvSpPr>
            <a:spLocks noGrp="1"/>
          </p:cNvSpPr>
          <p:nvPr>
            <p:ph type="pic" sz="quarter" idx="13"/>
          </p:nvPr>
        </p:nvSpPr>
        <p:spPr>
          <a:xfrm>
            <a:off x="7570611" y="3968595"/>
            <a:ext cx="889000" cy="890588"/>
          </a:xfrm>
          <a:prstGeom prst="rect">
            <a:avLst/>
          </a:prstGeom>
        </p:spPr>
        <p:txBody>
          <a:bodyPr anchor="ctr"/>
          <a:lstStyle>
            <a:lvl1pPr algn="ctr">
              <a:defRPr sz="1400">
                <a:solidFill>
                  <a:schemeClr val="bg2">
                    <a:lumMod val="10000"/>
                  </a:schemeClr>
                </a:solidFill>
              </a:defRPr>
            </a:lvl1pPr>
          </a:lstStyle>
          <a:p>
            <a:endParaRPr lang="en-US" dirty="0"/>
          </a:p>
        </p:txBody>
      </p:sp>
      <p:pic>
        <p:nvPicPr>
          <p:cNvPr id="12" name="Picture 11">
            <a:extLst>
              <a:ext uri="{FF2B5EF4-FFF2-40B4-BE49-F238E27FC236}">
                <a16:creationId xmlns:a16="http://schemas.microsoft.com/office/drawing/2014/main" id="{64939DEE-68BB-4268-933C-373419024C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8066278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p:cNvSpPr/>
          <p:nvPr userDrawn="1"/>
        </p:nvSpPr>
        <p:spPr>
          <a:xfrm>
            <a:off x="6885432" y="671683"/>
            <a:ext cx="2258568" cy="5456706"/>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8" name="Rectangle 7"/>
          <p:cNvSpPr>
            <a:spLocks noChangeAspect="1"/>
          </p:cNvSpPr>
          <p:nvPr userDrawn="1"/>
        </p:nvSpPr>
        <p:spPr>
          <a:xfrm>
            <a:off x="6153912" y="671682"/>
            <a:ext cx="732310" cy="54567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5" name="Picture Placeholder 13"/>
          <p:cNvSpPr txBox="1">
            <a:spLocks/>
          </p:cNvSpPr>
          <p:nvPr userDrawn="1"/>
        </p:nvSpPr>
        <p:spPr>
          <a:xfrm>
            <a:off x="1634871" y="6370187"/>
            <a:ext cx="1838325" cy="4878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rgbClr val="000000"/>
                </a:solidFill>
                <a:latin typeface="+mn-lt"/>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6" name="Title 5"/>
          <p:cNvSpPr>
            <a:spLocks noGrp="1"/>
          </p:cNvSpPr>
          <p:nvPr>
            <p:ph type="title" hasCustomPrompt="1"/>
          </p:nvPr>
        </p:nvSpPr>
        <p:spPr>
          <a:xfrm>
            <a:off x="0" y="671331"/>
            <a:ext cx="6153912" cy="5456708"/>
          </a:xfrm>
          <a:prstGeom prst="rect">
            <a:avLst/>
          </a:prstGeom>
          <a:solidFill>
            <a:schemeClr val="tx1"/>
          </a:solidFill>
        </p:spPr>
        <p:txBody>
          <a:bodyPr lIns="457200" tIns="457200" rIns="274320" bIns="685800" anchor="ctr" anchorCtr="0"/>
          <a:lstStyle>
            <a:lvl1pPr>
              <a:defRPr sz="5000" b="1">
                <a:solidFill>
                  <a:schemeClr val="bg1"/>
                </a:solidFill>
                <a:latin typeface="Georgia" charset="0"/>
                <a:ea typeface="Georgia" charset="0"/>
                <a:cs typeface="Georgia" charset="0"/>
              </a:defRPr>
            </a:lvl1pPr>
          </a:lstStyle>
          <a:p>
            <a:r>
              <a:rPr lang="en-US" dirty="0"/>
              <a:t>Divider Slide</a:t>
            </a:r>
          </a:p>
        </p:txBody>
      </p:sp>
      <p:sp>
        <p:nvSpPr>
          <p:cNvPr id="12" name="Picture Placeholder 11"/>
          <p:cNvSpPr>
            <a:spLocks noGrp="1"/>
          </p:cNvSpPr>
          <p:nvPr>
            <p:ph type="pic" sz="quarter" idx="16"/>
          </p:nvPr>
        </p:nvSpPr>
        <p:spPr>
          <a:xfrm>
            <a:off x="7190803" y="2575596"/>
            <a:ext cx="1647825" cy="1647825"/>
          </a:xfrm>
          <a:prstGeom prst="rect">
            <a:avLst/>
          </a:prstGeom>
        </p:spPr>
        <p:txBody>
          <a:bodyPr lIns="0" tIns="0" rIns="0" bIns="0" anchor="ctr"/>
          <a:lstStyle>
            <a:lvl1pPr marL="0" indent="0" algn="ctr">
              <a:buNone/>
              <a:defRPr sz="1200">
                <a:solidFill>
                  <a:srgbClr val="000000"/>
                </a:solidFill>
              </a:defRPr>
            </a:lvl1pPr>
          </a:lstStyle>
          <a:p>
            <a:endParaRPr lang="en-US" dirty="0"/>
          </a:p>
        </p:txBody>
      </p:sp>
      <p:pic>
        <p:nvPicPr>
          <p:cNvPr id="10" name="Picture 9">
            <a:extLst>
              <a:ext uri="{FF2B5EF4-FFF2-40B4-BE49-F238E27FC236}">
                <a16:creationId xmlns:a16="http://schemas.microsoft.com/office/drawing/2014/main" id="{4CA1D08F-1EDE-46BC-9A26-AEAC056651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86872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Rectangle 7"/>
          <p:cNvSpPr>
            <a:spLocks/>
          </p:cNvSpPr>
          <p:nvPr userDrawn="1"/>
        </p:nvSpPr>
        <p:spPr>
          <a:xfrm>
            <a:off x="0" y="6580523"/>
            <a:ext cx="5943600" cy="277477"/>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5" name="Picture Placeholder 13"/>
          <p:cNvSpPr txBox="1">
            <a:spLocks/>
          </p:cNvSpPr>
          <p:nvPr userDrawn="1"/>
        </p:nvSpPr>
        <p:spPr>
          <a:xfrm>
            <a:off x="1634871" y="6370187"/>
            <a:ext cx="1838325" cy="4878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rgbClr val="000000"/>
                </a:solidFill>
                <a:latin typeface="+mn-lt"/>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 y="94596"/>
            <a:ext cx="2354814" cy="914400"/>
          </a:xfrm>
          <a:prstGeom prst="rect">
            <a:avLst/>
          </a:prstGeom>
        </p:spPr>
      </p:pic>
      <p:sp>
        <p:nvSpPr>
          <p:cNvPr id="10" name="Rectangle 9"/>
          <p:cNvSpPr>
            <a:spLocks/>
          </p:cNvSpPr>
          <p:nvPr userDrawn="1"/>
        </p:nvSpPr>
        <p:spPr>
          <a:xfrm>
            <a:off x="5943600" y="6580522"/>
            <a:ext cx="914400" cy="277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1" name="Rectangle 10"/>
          <p:cNvSpPr>
            <a:spLocks/>
          </p:cNvSpPr>
          <p:nvPr userDrawn="1"/>
        </p:nvSpPr>
        <p:spPr>
          <a:xfrm>
            <a:off x="8686800" y="6580522"/>
            <a:ext cx="457200" cy="277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3" name="Rectangle 12"/>
          <p:cNvSpPr>
            <a:spLocks/>
          </p:cNvSpPr>
          <p:nvPr userDrawn="1"/>
        </p:nvSpPr>
        <p:spPr>
          <a:xfrm>
            <a:off x="6858000" y="6580522"/>
            <a:ext cx="1828800" cy="27747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36122" y="471787"/>
            <a:ext cx="1762802" cy="320040"/>
          </a:xfrm>
          <a:prstGeom prst="rect">
            <a:avLst/>
          </a:prstGeom>
        </p:spPr>
      </p:pic>
      <p:sp>
        <p:nvSpPr>
          <p:cNvPr id="5" name="Title 4"/>
          <p:cNvSpPr>
            <a:spLocks noGrp="1"/>
          </p:cNvSpPr>
          <p:nvPr>
            <p:ph type="title"/>
          </p:nvPr>
        </p:nvSpPr>
        <p:spPr>
          <a:xfrm>
            <a:off x="345989" y="2469195"/>
            <a:ext cx="5597611" cy="692497"/>
          </a:xfrm>
          <a:prstGeom prst="rect">
            <a:avLst/>
          </a:prstGeom>
        </p:spPr>
        <p:txBody>
          <a:bodyPr lIns="0" tIns="0" rIns="0" bIns="0">
            <a:spAutoFit/>
          </a:bodyPr>
          <a:lstStyle>
            <a:lvl1pPr>
              <a:defRPr sz="5000"/>
            </a:lvl1pPr>
          </a:lstStyle>
          <a:p>
            <a:r>
              <a:rPr lang="en-US" dirty="0"/>
              <a:t>Click to edit</a:t>
            </a:r>
          </a:p>
        </p:txBody>
      </p:sp>
      <p:sp>
        <p:nvSpPr>
          <p:cNvPr id="20" name="Text Placeholder 19"/>
          <p:cNvSpPr>
            <a:spLocks noGrp="1"/>
          </p:cNvSpPr>
          <p:nvPr>
            <p:ph type="body" sz="quarter" idx="10" hasCustomPrompt="1"/>
          </p:nvPr>
        </p:nvSpPr>
        <p:spPr>
          <a:xfrm>
            <a:off x="345988" y="4384374"/>
            <a:ext cx="5597611" cy="276999"/>
          </a:xfrm>
          <a:prstGeom prst="rect">
            <a:avLst/>
          </a:prstGeom>
        </p:spPr>
        <p:txBody>
          <a:bodyPr wrap="square" lIns="0" tIns="0" rIns="0" bIns="0">
            <a:spAutoFit/>
          </a:bodyPr>
          <a:lstStyle>
            <a:lvl1pPr>
              <a:defRPr sz="2000" b="1">
                <a:solidFill>
                  <a:srgbClr val="000000"/>
                </a:solidFill>
              </a:defRPr>
            </a:lvl1pPr>
          </a:lstStyle>
          <a:p>
            <a:pPr lvl="0"/>
            <a:r>
              <a:rPr lang="en-US" dirty="0"/>
              <a:t>Presenter’s name</a:t>
            </a:r>
          </a:p>
        </p:txBody>
      </p:sp>
      <p:sp>
        <p:nvSpPr>
          <p:cNvPr id="22" name="Text Placeholder 21"/>
          <p:cNvSpPr>
            <a:spLocks noGrp="1"/>
          </p:cNvSpPr>
          <p:nvPr>
            <p:ph type="body" sz="quarter" idx="11" hasCustomPrompt="1"/>
          </p:nvPr>
        </p:nvSpPr>
        <p:spPr>
          <a:xfrm>
            <a:off x="345989" y="4753126"/>
            <a:ext cx="5597611" cy="249299"/>
          </a:xfrm>
          <a:prstGeom prst="rect">
            <a:avLst/>
          </a:prstGeom>
        </p:spPr>
        <p:txBody>
          <a:bodyPr lIns="0" tIns="0" rIns="0" bIns="0">
            <a:spAutoFit/>
          </a:bodyPr>
          <a:lstStyle>
            <a:lvl1pPr>
              <a:defRPr>
                <a:solidFill>
                  <a:srgbClr val="000000"/>
                </a:solidFill>
              </a:defRPr>
            </a:lvl1pPr>
          </a:lstStyle>
          <a:p>
            <a:pPr lvl="0"/>
            <a:r>
              <a:rPr lang="en-US" dirty="0"/>
              <a:t>Department</a:t>
            </a:r>
          </a:p>
        </p:txBody>
      </p:sp>
    </p:spTree>
    <p:extLst>
      <p:ext uri="{BB962C8B-B14F-4D97-AF65-F5344CB8AC3E}">
        <p14:creationId xmlns:p14="http://schemas.microsoft.com/office/powerpoint/2010/main" val="2895645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lain">
    <p:spTree>
      <p:nvGrpSpPr>
        <p:cNvPr id="1" name=""/>
        <p:cNvGrpSpPr/>
        <p:nvPr/>
      </p:nvGrpSpPr>
      <p:grpSpPr>
        <a:xfrm>
          <a:off x="0" y="0"/>
          <a:ext cx="0" cy="0"/>
          <a:chOff x="0" y="0"/>
          <a:chExt cx="0" cy="0"/>
        </a:xfrm>
      </p:grpSpPr>
      <p:sp>
        <p:nvSpPr>
          <p:cNvPr id="14" name="Rectangle 13"/>
          <p:cNvSpPr/>
          <p:nvPr userDrawn="1"/>
        </p:nvSpPr>
        <p:spPr>
          <a:xfrm>
            <a:off x="0" y="0"/>
            <a:ext cx="7774425" cy="6172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9" name="Title 1"/>
          <p:cNvSpPr>
            <a:spLocks noGrp="1"/>
          </p:cNvSpPr>
          <p:nvPr>
            <p:ph type="ctrTitle" hasCustomPrompt="1"/>
          </p:nvPr>
        </p:nvSpPr>
        <p:spPr bwMode="white">
          <a:xfrm>
            <a:off x="457200" y="3987483"/>
            <a:ext cx="5097090" cy="1215588"/>
          </a:xfrm>
        </p:spPr>
        <p:txBody>
          <a:bodyPr anchor="b"/>
          <a:lstStyle>
            <a:lvl1pPr algn="l">
              <a:lnSpc>
                <a:spcPct val="80000"/>
              </a:lnSpc>
              <a:defRPr sz="3601" b="1" i="0" cap="none" baseline="0">
                <a:solidFill>
                  <a:srgbClr val="FFFFFF"/>
                </a:solidFill>
                <a:latin typeface="+mj-lt"/>
                <a:cs typeface="Georgia Bold" charset="0"/>
              </a:defRPr>
            </a:lvl1pPr>
          </a:lstStyle>
          <a:p>
            <a:r>
              <a:rPr lang="en-US" dirty="0"/>
              <a:t>Presentation Title</a:t>
            </a:r>
          </a:p>
        </p:txBody>
      </p:sp>
      <p:sp>
        <p:nvSpPr>
          <p:cNvPr id="10" name="Subtitle 2"/>
          <p:cNvSpPr>
            <a:spLocks noGrp="1"/>
          </p:cNvSpPr>
          <p:nvPr>
            <p:ph type="subTitle" idx="1" hasCustomPrompt="1"/>
          </p:nvPr>
        </p:nvSpPr>
        <p:spPr bwMode="white">
          <a:xfrm>
            <a:off x="457200" y="5345291"/>
            <a:ext cx="5097722" cy="335328"/>
          </a:xfrm>
        </p:spPr>
        <p:txBody>
          <a:bodyPr anchor="t">
            <a:noAutofit/>
          </a:bodyPr>
          <a:lstStyle>
            <a:lvl1pPr marL="0" indent="0" algn="l">
              <a:spcBef>
                <a:spcPts val="225"/>
              </a:spcBef>
              <a:buNone/>
              <a:defRPr sz="1100" b="0" i="0" cap="none" spc="0" baseline="0">
                <a:solidFill>
                  <a:srgbClr val="FFFFFF"/>
                </a:solidFill>
                <a:latin typeface="+mn-lt"/>
                <a:cs typeface="Arial" charset="0"/>
              </a:defRPr>
            </a:lvl1pPr>
            <a:lvl2pPr marL="342660" indent="0" algn="ctr">
              <a:buNone/>
              <a:defRPr>
                <a:solidFill>
                  <a:schemeClr val="tx1">
                    <a:tint val="75000"/>
                  </a:schemeClr>
                </a:solidFill>
              </a:defRPr>
            </a:lvl2pPr>
            <a:lvl3pPr marL="685318" indent="0" algn="ctr">
              <a:buNone/>
              <a:defRPr>
                <a:solidFill>
                  <a:schemeClr val="tx1">
                    <a:tint val="75000"/>
                  </a:schemeClr>
                </a:solidFill>
              </a:defRPr>
            </a:lvl3pPr>
            <a:lvl4pPr marL="1027980" indent="0" algn="ctr">
              <a:buNone/>
              <a:defRPr>
                <a:solidFill>
                  <a:schemeClr val="tx1">
                    <a:tint val="75000"/>
                  </a:schemeClr>
                </a:solidFill>
              </a:defRPr>
            </a:lvl4pPr>
            <a:lvl5pPr marL="1370637" indent="0" algn="ctr">
              <a:buNone/>
              <a:defRPr>
                <a:solidFill>
                  <a:schemeClr val="tx1">
                    <a:tint val="75000"/>
                  </a:schemeClr>
                </a:solidFill>
              </a:defRPr>
            </a:lvl5pPr>
            <a:lvl6pPr marL="1713298" indent="0" algn="ctr">
              <a:buNone/>
              <a:defRPr>
                <a:solidFill>
                  <a:schemeClr val="tx1">
                    <a:tint val="75000"/>
                  </a:schemeClr>
                </a:solidFill>
              </a:defRPr>
            </a:lvl6pPr>
            <a:lvl7pPr marL="2055958" indent="0" algn="ctr">
              <a:buNone/>
              <a:defRPr>
                <a:solidFill>
                  <a:schemeClr val="tx1">
                    <a:tint val="75000"/>
                  </a:schemeClr>
                </a:solidFill>
              </a:defRPr>
            </a:lvl7pPr>
            <a:lvl8pPr marL="2398614" indent="0" algn="ctr">
              <a:buNone/>
              <a:defRPr>
                <a:solidFill>
                  <a:schemeClr val="tx1">
                    <a:tint val="75000"/>
                  </a:schemeClr>
                </a:solidFill>
              </a:defRPr>
            </a:lvl8pPr>
            <a:lvl9pPr marL="2741277" indent="0" algn="ctr">
              <a:buNone/>
              <a:defRPr>
                <a:solidFill>
                  <a:schemeClr val="tx1">
                    <a:tint val="75000"/>
                  </a:schemeClr>
                </a:solidFill>
              </a:defRPr>
            </a:lvl9pPr>
          </a:lstStyle>
          <a:p>
            <a:r>
              <a:rPr lang="en-US" dirty="0"/>
              <a:t>Presentation subtitle</a:t>
            </a:r>
          </a:p>
        </p:txBody>
      </p:sp>
      <p:sp>
        <p:nvSpPr>
          <p:cNvPr id="13" name="Rectangle 12"/>
          <p:cNvSpPr/>
          <p:nvPr userDrawn="1"/>
        </p:nvSpPr>
        <p:spPr>
          <a:xfrm>
            <a:off x="7774425" y="0"/>
            <a:ext cx="341798" cy="6172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15" name="Rectangle 14"/>
          <p:cNvSpPr/>
          <p:nvPr userDrawn="1"/>
        </p:nvSpPr>
        <p:spPr>
          <a:xfrm>
            <a:off x="8116223" y="0"/>
            <a:ext cx="1030064" cy="6172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2" name="Rectangle 1">
            <a:extLst>
              <a:ext uri="{FF2B5EF4-FFF2-40B4-BE49-F238E27FC236}">
                <a16:creationId xmlns:a16="http://schemas.microsoft.com/office/drawing/2014/main" id="{2EA91611-59C0-47E5-BE26-342F16E736CE}"/>
              </a:ext>
            </a:extLst>
          </p:cNvPr>
          <p:cNvSpPr/>
          <p:nvPr userDrawn="1"/>
        </p:nvSpPr>
        <p:spPr>
          <a:xfrm>
            <a:off x="0" y="6172201"/>
            <a:ext cx="8695426"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cs typeface="Open Sans Bold"/>
            </a:endParaRPr>
          </a:p>
        </p:txBody>
      </p:sp>
      <p:pic>
        <p:nvPicPr>
          <p:cNvPr id="8" name="Picture 7">
            <a:extLst>
              <a:ext uri="{FF2B5EF4-FFF2-40B4-BE49-F238E27FC236}">
                <a16:creationId xmlns:a16="http://schemas.microsoft.com/office/drawing/2014/main" id="{284FBD1F-C099-4841-B31A-937C882CC39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extLst>
      <p:ext uri="{BB962C8B-B14F-4D97-AF65-F5344CB8AC3E}">
        <p14:creationId xmlns:p14="http://schemas.microsoft.com/office/powerpoint/2010/main" val="906286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Rectangle 7"/>
          <p:cNvSpPr>
            <a:spLocks/>
          </p:cNvSpPr>
          <p:nvPr userDrawn="1"/>
        </p:nvSpPr>
        <p:spPr>
          <a:xfrm>
            <a:off x="0" y="6580523"/>
            <a:ext cx="5943600" cy="277477"/>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5" name="Picture Placeholder 13"/>
          <p:cNvSpPr txBox="1">
            <a:spLocks/>
          </p:cNvSpPr>
          <p:nvPr userDrawn="1"/>
        </p:nvSpPr>
        <p:spPr>
          <a:xfrm>
            <a:off x="1634871" y="6370187"/>
            <a:ext cx="1838325" cy="4878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rgbClr val="000000"/>
                </a:solidFill>
                <a:latin typeface="+mn-lt"/>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 y="94596"/>
            <a:ext cx="2354814" cy="914400"/>
          </a:xfrm>
          <a:prstGeom prst="rect">
            <a:avLst/>
          </a:prstGeom>
        </p:spPr>
      </p:pic>
      <p:sp>
        <p:nvSpPr>
          <p:cNvPr id="10" name="Rectangle 9"/>
          <p:cNvSpPr>
            <a:spLocks/>
          </p:cNvSpPr>
          <p:nvPr userDrawn="1"/>
        </p:nvSpPr>
        <p:spPr>
          <a:xfrm>
            <a:off x="5943600" y="6580522"/>
            <a:ext cx="914400" cy="277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1" name="Rectangle 10"/>
          <p:cNvSpPr>
            <a:spLocks/>
          </p:cNvSpPr>
          <p:nvPr userDrawn="1"/>
        </p:nvSpPr>
        <p:spPr>
          <a:xfrm>
            <a:off x="8686800" y="6580522"/>
            <a:ext cx="457200" cy="277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3" name="Rectangle 12"/>
          <p:cNvSpPr>
            <a:spLocks/>
          </p:cNvSpPr>
          <p:nvPr userDrawn="1"/>
        </p:nvSpPr>
        <p:spPr>
          <a:xfrm>
            <a:off x="6858000" y="6580522"/>
            <a:ext cx="1828800" cy="27747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4" name="Picture Placeholder 2"/>
          <p:cNvSpPr>
            <a:spLocks noGrp="1"/>
          </p:cNvSpPr>
          <p:nvPr>
            <p:ph type="pic" sz="quarter" idx="11" hasCustomPrompt="1"/>
          </p:nvPr>
        </p:nvSpPr>
        <p:spPr>
          <a:xfrm>
            <a:off x="6549081" y="309480"/>
            <a:ext cx="2284971" cy="484632"/>
          </a:xfrm>
          <a:prstGeom prst="rect">
            <a:avLst/>
          </a:prstGeom>
        </p:spPr>
        <p:txBody>
          <a:bodyPr lIns="0" tIns="0" rIns="0" bIns="0" anchor="ctr"/>
          <a:lstStyle>
            <a:lvl1pPr algn="ctr">
              <a:defRPr sz="1200" baseline="0">
                <a:solidFill>
                  <a:srgbClr val="000000"/>
                </a:solidFill>
              </a:defRPr>
            </a:lvl1pPr>
          </a:lstStyle>
          <a:p>
            <a:r>
              <a:rPr lang="en-US" dirty="0"/>
              <a:t>Partner logo here</a:t>
            </a:r>
          </a:p>
        </p:txBody>
      </p:sp>
    </p:spTree>
    <p:extLst>
      <p:ext uri="{BB962C8B-B14F-4D97-AF65-F5344CB8AC3E}">
        <p14:creationId xmlns:p14="http://schemas.microsoft.com/office/powerpoint/2010/main" val="4131256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5" name="Rectangle 4"/>
          <p:cNvSpPr/>
          <p:nvPr userDrawn="1"/>
        </p:nvSpPr>
        <p:spPr>
          <a:xfrm>
            <a:off x="0" y="973191"/>
            <a:ext cx="638175" cy="34261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8" name="Title 4"/>
          <p:cNvSpPr>
            <a:spLocks noGrp="1"/>
          </p:cNvSpPr>
          <p:nvPr>
            <p:ph type="title"/>
          </p:nvPr>
        </p:nvSpPr>
        <p:spPr>
          <a:xfrm>
            <a:off x="922638" y="973192"/>
            <a:ext cx="5597611" cy="2335102"/>
          </a:xfrm>
          <a:prstGeom prst="rect">
            <a:avLst/>
          </a:prstGeom>
        </p:spPr>
        <p:txBody>
          <a:bodyPr lIns="0" tIns="274320" rIns="0" bIns="0" anchor="ctr">
            <a:noAutofit/>
          </a:bodyPr>
          <a:lstStyle>
            <a:lvl1pPr>
              <a:defRPr sz="5000"/>
            </a:lvl1pPr>
          </a:lstStyle>
          <a:p>
            <a:r>
              <a:rPr lang="en-US" dirty="0"/>
              <a:t>Click to edit</a:t>
            </a:r>
          </a:p>
        </p:txBody>
      </p:sp>
      <p:sp>
        <p:nvSpPr>
          <p:cNvPr id="10" name="Text Placeholder 19"/>
          <p:cNvSpPr>
            <a:spLocks noGrp="1"/>
          </p:cNvSpPr>
          <p:nvPr>
            <p:ph type="body" sz="quarter" idx="23" hasCustomPrompt="1"/>
          </p:nvPr>
        </p:nvSpPr>
        <p:spPr>
          <a:xfrm>
            <a:off x="922637" y="3400047"/>
            <a:ext cx="5597611" cy="276999"/>
          </a:xfrm>
          <a:prstGeom prst="rect">
            <a:avLst/>
          </a:prstGeom>
        </p:spPr>
        <p:txBody>
          <a:bodyPr wrap="square" lIns="0" tIns="0" rIns="0" bIns="0">
            <a:spAutoFit/>
          </a:bodyPr>
          <a:lstStyle>
            <a:lvl1pPr>
              <a:defRPr sz="2000" b="1">
                <a:solidFill>
                  <a:srgbClr val="000000"/>
                </a:solidFill>
              </a:defRPr>
            </a:lvl1pPr>
          </a:lstStyle>
          <a:p>
            <a:pPr lvl="0"/>
            <a:r>
              <a:rPr lang="en-US" dirty="0"/>
              <a:t>Presenter’s name</a:t>
            </a:r>
          </a:p>
        </p:txBody>
      </p:sp>
      <p:sp>
        <p:nvSpPr>
          <p:cNvPr id="12" name="Text Placeholder 21"/>
          <p:cNvSpPr>
            <a:spLocks noGrp="1"/>
          </p:cNvSpPr>
          <p:nvPr>
            <p:ph type="body" sz="quarter" idx="11" hasCustomPrompt="1"/>
          </p:nvPr>
        </p:nvSpPr>
        <p:spPr>
          <a:xfrm>
            <a:off x="922638" y="3768799"/>
            <a:ext cx="5597611" cy="249299"/>
          </a:xfrm>
          <a:prstGeom prst="rect">
            <a:avLst/>
          </a:prstGeom>
        </p:spPr>
        <p:txBody>
          <a:bodyPr lIns="0" tIns="0" rIns="0" bIns="0">
            <a:spAutoFit/>
          </a:bodyPr>
          <a:lstStyle>
            <a:lvl1pPr>
              <a:defRPr>
                <a:solidFill>
                  <a:srgbClr val="000000"/>
                </a:solidFill>
              </a:defRPr>
            </a:lvl1pPr>
          </a:lstStyle>
          <a:p>
            <a:pPr lvl="0"/>
            <a:r>
              <a:rPr lang="en-US" dirty="0"/>
              <a:t>Department</a:t>
            </a: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36122" y="6329029"/>
            <a:ext cx="1762802" cy="320040"/>
          </a:xfrm>
          <a:prstGeom prst="rect">
            <a:avLst/>
          </a:prstGeom>
        </p:spPr>
      </p:pic>
      <p:pic>
        <p:nvPicPr>
          <p:cNvPr id="15" name="Picture 14">
            <a:extLst>
              <a:ext uri="{FF2B5EF4-FFF2-40B4-BE49-F238E27FC236}">
                <a16:creationId xmlns:a16="http://schemas.microsoft.com/office/drawing/2014/main" id="{4BD72802-AE0F-43E6-B79A-4876CFDE382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363334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Text Placeholder 10"/>
          <p:cNvSpPr>
            <a:spLocks noGrp="1"/>
          </p:cNvSpPr>
          <p:nvPr>
            <p:ph type="body" sz="quarter" idx="15" hasCustomPrompt="1"/>
          </p:nvPr>
        </p:nvSpPr>
        <p:spPr>
          <a:xfrm>
            <a:off x="390811" y="2868385"/>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8" name="Text Placeholder 10"/>
          <p:cNvSpPr>
            <a:spLocks noGrp="1"/>
          </p:cNvSpPr>
          <p:nvPr>
            <p:ph type="body" sz="quarter" idx="16"/>
          </p:nvPr>
        </p:nvSpPr>
        <p:spPr>
          <a:xfrm>
            <a:off x="390811" y="2557489"/>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9" name="Text Placeholder 10"/>
          <p:cNvSpPr>
            <a:spLocks noGrp="1"/>
          </p:cNvSpPr>
          <p:nvPr>
            <p:ph type="body" sz="quarter" idx="17" hasCustomPrompt="1"/>
          </p:nvPr>
        </p:nvSpPr>
        <p:spPr>
          <a:xfrm>
            <a:off x="4683918" y="2868385"/>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10" name="Text Placeholder 10"/>
          <p:cNvSpPr>
            <a:spLocks noGrp="1"/>
          </p:cNvSpPr>
          <p:nvPr>
            <p:ph type="body" sz="quarter" idx="18"/>
          </p:nvPr>
        </p:nvSpPr>
        <p:spPr>
          <a:xfrm>
            <a:off x="4683918" y="2557489"/>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2" name="Picture Placeholder 5"/>
          <p:cNvSpPr>
            <a:spLocks noGrp="1" noChangeAspect="1"/>
          </p:cNvSpPr>
          <p:nvPr>
            <p:ph type="pic" sz="quarter" idx="19"/>
          </p:nvPr>
        </p:nvSpPr>
        <p:spPr>
          <a:xfrm>
            <a:off x="4683918"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13" name="Picture Placeholder 5"/>
          <p:cNvSpPr>
            <a:spLocks noGrp="1" noChangeAspect="1"/>
          </p:cNvSpPr>
          <p:nvPr>
            <p:ph type="pic" sz="quarter" idx="20"/>
          </p:nvPr>
        </p:nvSpPr>
        <p:spPr>
          <a:xfrm>
            <a:off x="374777"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5" name="Slide Number Placeholder 4"/>
          <p:cNvSpPr>
            <a:spLocks noGrp="1"/>
          </p:cNvSpPr>
          <p:nvPr>
            <p:ph type="sldNum" sz="quarter" idx="21"/>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9"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3"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a:defRPr sz="3000" b="1">
                <a:solidFill>
                  <a:srgbClr val="000000"/>
                </a:solidFill>
                <a:latin typeface="Georgia"/>
                <a:cs typeface="Georgia"/>
              </a:defRPr>
            </a:lvl1pPr>
          </a:lstStyle>
          <a:p>
            <a:pPr lvl="0"/>
            <a:r>
              <a:rPr lang="en-US" dirty="0"/>
              <a:t>Click to edit Master text styles</a:t>
            </a:r>
          </a:p>
        </p:txBody>
      </p:sp>
      <p:pic>
        <p:nvPicPr>
          <p:cNvPr id="14" name="Picture 13">
            <a:extLst>
              <a:ext uri="{FF2B5EF4-FFF2-40B4-BE49-F238E27FC236}">
                <a16:creationId xmlns:a16="http://schemas.microsoft.com/office/drawing/2014/main" id="{D2528FA9-BBCC-4260-8DD0-DF994A0BBA9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1668204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Text Placeholder 10"/>
          <p:cNvSpPr>
            <a:spLocks noGrp="1"/>
          </p:cNvSpPr>
          <p:nvPr>
            <p:ph type="body" sz="quarter" idx="15" hasCustomPrompt="1"/>
          </p:nvPr>
        </p:nvSpPr>
        <p:spPr>
          <a:xfrm>
            <a:off x="390811" y="2692909"/>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8" name="Text Placeholder 10"/>
          <p:cNvSpPr>
            <a:spLocks noGrp="1"/>
          </p:cNvSpPr>
          <p:nvPr>
            <p:ph type="body" sz="quarter" idx="16"/>
          </p:nvPr>
        </p:nvSpPr>
        <p:spPr>
          <a:xfrm>
            <a:off x="390811" y="2382013"/>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9" name="Text Placeholder 10"/>
          <p:cNvSpPr>
            <a:spLocks noGrp="1"/>
          </p:cNvSpPr>
          <p:nvPr>
            <p:ph type="body" sz="quarter" idx="17" hasCustomPrompt="1"/>
          </p:nvPr>
        </p:nvSpPr>
        <p:spPr>
          <a:xfrm>
            <a:off x="4683918" y="2692909"/>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10" name="Text Placeholder 10"/>
          <p:cNvSpPr>
            <a:spLocks noGrp="1"/>
          </p:cNvSpPr>
          <p:nvPr>
            <p:ph type="body" sz="quarter" idx="18"/>
          </p:nvPr>
        </p:nvSpPr>
        <p:spPr>
          <a:xfrm>
            <a:off x="4683918" y="2382013"/>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2" name="Picture Placeholder 5"/>
          <p:cNvSpPr>
            <a:spLocks noGrp="1" noChangeAspect="1"/>
          </p:cNvSpPr>
          <p:nvPr>
            <p:ph type="pic" sz="quarter" idx="19"/>
          </p:nvPr>
        </p:nvSpPr>
        <p:spPr>
          <a:xfrm>
            <a:off x="4683918"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13" name="Picture Placeholder 5"/>
          <p:cNvSpPr>
            <a:spLocks noGrp="1" noChangeAspect="1"/>
          </p:cNvSpPr>
          <p:nvPr>
            <p:ph type="pic" sz="quarter" idx="20"/>
          </p:nvPr>
        </p:nvSpPr>
        <p:spPr>
          <a:xfrm>
            <a:off x="374777"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5" name="Slide Number Placeholder 4"/>
          <p:cNvSpPr>
            <a:spLocks noGrp="1"/>
          </p:cNvSpPr>
          <p:nvPr>
            <p:ph type="sldNum" sz="quarter" idx="21"/>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19"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4" name="Rectangle 3"/>
          <p:cNvSpPr/>
          <p:nvPr userDrawn="1"/>
        </p:nvSpPr>
        <p:spPr>
          <a:xfrm>
            <a:off x="0" y="0"/>
            <a:ext cx="18288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a:defRPr sz="3000" b="1">
                <a:solidFill>
                  <a:srgbClr val="000000"/>
                </a:solidFill>
                <a:latin typeface="Georgia"/>
                <a:cs typeface="Georgia"/>
              </a:defRPr>
            </a:lvl1pPr>
          </a:lstStyle>
          <a:p>
            <a:pPr lvl="0"/>
            <a:r>
              <a:rPr lang="en-US" dirty="0"/>
              <a:t>Click to edit Master text styles</a:t>
            </a:r>
          </a:p>
        </p:txBody>
      </p:sp>
      <p:sp>
        <p:nvSpPr>
          <p:cNvPr id="28" name="Text Placeholder 10"/>
          <p:cNvSpPr>
            <a:spLocks noGrp="1"/>
          </p:cNvSpPr>
          <p:nvPr>
            <p:ph type="body" sz="quarter" idx="24" hasCustomPrompt="1"/>
          </p:nvPr>
        </p:nvSpPr>
        <p:spPr>
          <a:xfrm>
            <a:off x="390811" y="5082847"/>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29" name="Text Placeholder 10"/>
          <p:cNvSpPr>
            <a:spLocks noGrp="1"/>
          </p:cNvSpPr>
          <p:nvPr>
            <p:ph type="body" sz="quarter" idx="25"/>
          </p:nvPr>
        </p:nvSpPr>
        <p:spPr>
          <a:xfrm>
            <a:off x="390811" y="4771951"/>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30" name="Text Placeholder 10"/>
          <p:cNvSpPr>
            <a:spLocks noGrp="1"/>
          </p:cNvSpPr>
          <p:nvPr>
            <p:ph type="body" sz="quarter" idx="26" hasCustomPrompt="1"/>
          </p:nvPr>
        </p:nvSpPr>
        <p:spPr>
          <a:xfrm>
            <a:off x="4683918" y="5082847"/>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31" name="Text Placeholder 10"/>
          <p:cNvSpPr>
            <a:spLocks noGrp="1"/>
          </p:cNvSpPr>
          <p:nvPr>
            <p:ph type="body" sz="quarter" idx="27"/>
          </p:nvPr>
        </p:nvSpPr>
        <p:spPr>
          <a:xfrm>
            <a:off x="4683918" y="4771951"/>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32" name="Picture Placeholder 5"/>
          <p:cNvSpPr>
            <a:spLocks noGrp="1" noChangeAspect="1"/>
          </p:cNvSpPr>
          <p:nvPr>
            <p:ph type="pic" sz="quarter" idx="28"/>
          </p:nvPr>
        </p:nvSpPr>
        <p:spPr>
          <a:xfrm>
            <a:off x="4683918" y="379779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33" name="Picture Placeholder 5"/>
          <p:cNvSpPr>
            <a:spLocks noGrp="1" noChangeAspect="1"/>
          </p:cNvSpPr>
          <p:nvPr>
            <p:ph type="pic" sz="quarter" idx="29"/>
          </p:nvPr>
        </p:nvSpPr>
        <p:spPr>
          <a:xfrm>
            <a:off x="374777" y="379779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Tree>
    <p:extLst>
      <p:ext uri="{BB962C8B-B14F-4D97-AF65-F5344CB8AC3E}">
        <p14:creationId xmlns:p14="http://schemas.microsoft.com/office/powerpoint/2010/main" val="8846509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Custom Layout">
    <p:bg>
      <p:bgPr>
        <a:solidFill>
          <a:schemeClr val="bg2"/>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Text Placeholder 10"/>
          <p:cNvSpPr>
            <a:spLocks noGrp="1"/>
          </p:cNvSpPr>
          <p:nvPr>
            <p:ph type="body" sz="quarter" idx="15" hasCustomPrompt="1"/>
          </p:nvPr>
        </p:nvSpPr>
        <p:spPr>
          <a:xfrm>
            <a:off x="390811" y="2868385"/>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8" name="Text Placeholder 10"/>
          <p:cNvSpPr>
            <a:spLocks noGrp="1"/>
          </p:cNvSpPr>
          <p:nvPr>
            <p:ph type="body" sz="quarter" idx="16"/>
          </p:nvPr>
        </p:nvSpPr>
        <p:spPr>
          <a:xfrm>
            <a:off x="390811" y="2557489"/>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9" name="Text Placeholder 10"/>
          <p:cNvSpPr>
            <a:spLocks noGrp="1"/>
          </p:cNvSpPr>
          <p:nvPr>
            <p:ph type="body" sz="quarter" idx="17" hasCustomPrompt="1"/>
          </p:nvPr>
        </p:nvSpPr>
        <p:spPr>
          <a:xfrm>
            <a:off x="4683918" y="2868385"/>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10" name="Text Placeholder 10"/>
          <p:cNvSpPr>
            <a:spLocks noGrp="1"/>
          </p:cNvSpPr>
          <p:nvPr>
            <p:ph type="body" sz="quarter" idx="18"/>
          </p:nvPr>
        </p:nvSpPr>
        <p:spPr>
          <a:xfrm>
            <a:off x="4683918" y="2557489"/>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2" name="Picture Placeholder 5"/>
          <p:cNvSpPr>
            <a:spLocks noGrp="1" noChangeAspect="1"/>
          </p:cNvSpPr>
          <p:nvPr>
            <p:ph type="pic" sz="quarter" idx="19"/>
          </p:nvPr>
        </p:nvSpPr>
        <p:spPr>
          <a:xfrm>
            <a:off x="4683918"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13" name="Picture Placeholder 5"/>
          <p:cNvSpPr>
            <a:spLocks noGrp="1" noChangeAspect="1"/>
          </p:cNvSpPr>
          <p:nvPr>
            <p:ph type="pic" sz="quarter" idx="20"/>
          </p:nvPr>
        </p:nvSpPr>
        <p:spPr>
          <a:xfrm>
            <a:off x="374777"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5" name="Slide Number Placeholder 4"/>
          <p:cNvSpPr>
            <a:spLocks noGrp="1"/>
          </p:cNvSpPr>
          <p:nvPr>
            <p:ph type="sldNum" sz="quarter" idx="21"/>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19"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rgbClr val="888B8E"/>
                </a:solidFill>
                <a:latin typeface="Arial Narrow" charset="0"/>
                <a:ea typeface="Arial Narrow" charset="0"/>
                <a:cs typeface="Arial Narrow" charset="0"/>
              </a:defRPr>
            </a:lvl1pPr>
          </a:lstStyle>
          <a:p>
            <a:pPr lvl="0"/>
            <a:endParaRPr lang="en-US" dirty="0"/>
          </a:p>
        </p:txBody>
      </p:sp>
      <p:sp>
        <p:nvSpPr>
          <p:cNvPr id="4" name="Rectangle 3"/>
          <p:cNvSpPr/>
          <p:nvPr userDrawn="1"/>
        </p:nvSpPr>
        <p:spPr>
          <a:xfrm>
            <a:off x="0" y="0"/>
            <a:ext cx="18288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 name="Text Placeholder 2"/>
          <p:cNvSpPr>
            <a:spLocks noGrp="1"/>
          </p:cNvSpPr>
          <p:nvPr>
            <p:ph type="body" sz="quarter" idx="23"/>
          </p:nvPr>
        </p:nvSpPr>
        <p:spPr>
          <a:xfrm>
            <a:off x="0" y="-661"/>
            <a:ext cx="7886700" cy="877824"/>
          </a:xfrm>
          <a:prstGeom prst="rect">
            <a:avLst/>
          </a:prstGeom>
        </p:spPr>
        <p:txBody>
          <a:bodyPr vert="horz" lIns="365760" tIns="457200" rIns="0" bIns="0" anchor="t">
            <a:spAutoFit/>
          </a:bodyPr>
          <a:lstStyle>
            <a:lvl1pPr>
              <a:defRPr sz="3000" b="1">
                <a:solidFill>
                  <a:srgbClr val="000000"/>
                </a:solidFill>
                <a:latin typeface="Georgia"/>
                <a:cs typeface="Georgia"/>
              </a:defRPr>
            </a:lvl1pPr>
          </a:lstStyle>
          <a:p>
            <a:pPr lvl="0"/>
            <a:r>
              <a:rPr lang="en-US" dirty="0"/>
              <a:t>Click to edit Master text styles</a:t>
            </a:r>
          </a:p>
        </p:txBody>
      </p:sp>
    </p:spTree>
    <p:extLst>
      <p:ext uri="{BB962C8B-B14F-4D97-AF65-F5344CB8AC3E}">
        <p14:creationId xmlns:p14="http://schemas.microsoft.com/office/powerpoint/2010/main" val="20530389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1292662"/>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5" name="Slide Number Placeholder 4"/>
          <p:cNvSpPr>
            <a:spLocks noGrp="1"/>
          </p:cNvSpPr>
          <p:nvPr>
            <p:ph type="sldNum" sz="quarter" idx="21"/>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19"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3" name="Text Placeholder 2"/>
          <p:cNvSpPr>
            <a:spLocks noGrp="1"/>
          </p:cNvSpPr>
          <p:nvPr>
            <p:ph type="body" sz="quarter" idx="23" hasCustomPrompt="1"/>
          </p:nvPr>
        </p:nvSpPr>
        <p:spPr>
          <a:xfrm>
            <a:off x="0" y="0"/>
            <a:ext cx="7886700" cy="1292662"/>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lang="en-US" sz="3000" b="1" i="0" baseline="0" dirty="0" smtClean="0">
                <a:solidFill>
                  <a:srgbClr val="000000"/>
                </a:solidFill>
                <a:latin typeface="Georgia" charset="0"/>
                <a:ea typeface="Georgia" charset="0"/>
                <a:cs typeface="Georgia" charset="0"/>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 long headline</a:t>
            </a:r>
          </a:p>
        </p:txBody>
      </p:sp>
    </p:spTree>
    <p:extLst>
      <p:ext uri="{BB962C8B-B14F-4D97-AF65-F5344CB8AC3E}">
        <p14:creationId xmlns:p14="http://schemas.microsoft.com/office/powerpoint/2010/main" val="30259192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8_Custom Layout">
    <p:bg>
      <p:bgPr>
        <a:solidFill>
          <a:schemeClr val="bg2"/>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1292662"/>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18" name="Slide Number Placeholder 17"/>
          <p:cNvSpPr>
            <a:spLocks noGrp="1"/>
          </p:cNvSpPr>
          <p:nvPr>
            <p:ph type="sldNum" sz="quarter" idx="19"/>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23"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16" name="Text Placeholder 2"/>
          <p:cNvSpPr>
            <a:spLocks noGrp="1"/>
          </p:cNvSpPr>
          <p:nvPr>
            <p:ph type="body" sz="quarter" idx="23" hasCustomPrompt="1"/>
          </p:nvPr>
        </p:nvSpPr>
        <p:spPr>
          <a:xfrm>
            <a:off x="0" y="0"/>
            <a:ext cx="7886700" cy="1292662"/>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baseline="0">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 long headline</a:t>
            </a:r>
          </a:p>
        </p:txBody>
      </p:sp>
    </p:spTree>
    <p:extLst>
      <p:ext uri="{BB962C8B-B14F-4D97-AF65-F5344CB8AC3E}">
        <p14:creationId xmlns:p14="http://schemas.microsoft.com/office/powerpoint/2010/main" val="4882565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Picture Placeholder 5"/>
          <p:cNvSpPr>
            <a:spLocks noGrp="1" noChangeAspect="1"/>
          </p:cNvSpPr>
          <p:nvPr>
            <p:ph type="pic" sz="quarter" idx="12"/>
          </p:nvPr>
        </p:nvSpPr>
        <p:spPr>
          <a:xfrm>
            <a:off x="374777" y="154501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8" name="Picture Placeholder 5"/>
          <p:cNvSpPr>
            <a:spLocks noGrp="1" noChangeAspect="1"/>
          </p:cNvSpPr>
          <p:nvPr>
            <p:ph type="pic" sz="quarter" idx="13"/>
          </p:nvPr>
        </p:nvSpPr>
        <p:spPr>
          <a:xfrm>
            <a:off x="374777" y="283180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9" name="Picture Placeholder 5"/>
          <p:cNvSpPr>
            <a:spLocks noGrp="1" noChangeAspect="1"/>
          </p:cNvSpPr>
          <p:nvPr>
            <p:ph type="pic" sz="quarter" idx="14"/>
          </p:nvPr>
        </p:nvSpPr>
        <p:spPr>
          <a:xfrm>
            <a:off x="374777" y="411859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12" name="Text Placeholder 10"/>
          <p:cNvSpPr>
            <a:spLocks noGrp="1"/>
          </p:cNvSpPr>
          <p:nvPr>
            <p:ph type="body" sz="quarter" idx="16"/>
          </p:nvPr>
        </p:nvSpPr>
        <p:spPr>
          <a:xfrm>
            <a:off x="1481074" y="154501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3" name="Text Placeholder 10"/>
          <p:cNvSpPr>
            <a:spLocks noGrp="1"/>
          </p:cNvSpPr>
          <p:nvPr>
            <p:ph type="body" sz="quarter" idx="17"/>
          </p:nvPr>
        </p:nvSpPr>
        <p:spPr>
          <a:xfrm>
            <a:off x="1481074" y="283180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4" name="Text Placeholder 10"/>
          <p:cNvSpPr>
            <a:spLocks noGrp="1"/>
          </p:cNvSpPr>
          <p:nvPr>
            <p:ph type="body" sz="quarter" idx="18"/>
          </p:nvPr>
        </p:nvSpPr>
        <p:spPr>
          <a:xfrm>
            <a:off x="1481074" y="411859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Text Placeholder 10"/>
          <p:cNvSpPr>
            <a:spLocks noGrp="1"/>
          </p:cNvSpPr>
          <p:nvPr>
            <p:ph type="body" sz="quarter" idx="15" hasCustomPrompt="1"/>
          </p:nvPr>
        </p:nvSpPr>
        <p:spPr>
          <a:xfrm>
            <a:off x="1481074" y="5032999"/>
            <a:ext cx="3202782" cy="691145"/>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buFont typeface="Arial" charset="0"/>
              <a:buChar cha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p:txBody>
      </p:sp>
      <p:sp>
        <p:nvSpPr>
          <p:cNvPr id="18" name="Slide Number Placeholder 17"/>
          <p:cNvSpPr>
            <a:spLocks noGrp="1"/>
          </p:cNvSpPr>
          <p:nvPr>
            <p:ph type="sldNum" sz="quarter" idx="19"/>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23"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4" name="Rectangle 3"/>
          <p:cNvSpPr/>
          <p:nvPr userDrawn="1"/>
        </p:nvSpPr>
        <p:spPr>
          <a:xfrm>
            <a:off x="0" y="0"/>
            <a:ext cx="182880" cy="68579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6"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9132871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3_Custom Layout">
    <p:bg>
      <p:bgPr>
        <a:solidFill>
          <a:schemeClr val="bg2"/>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Picture Placeholder 5"/>
          <p:cNvSpPr>
            <a:spLocks noGrp="1" noChangeAspect="1"/>
          </p:cNvSpPr>
          <p:nvPr>
            <p:ph type="pic" sz="quarter" idx="12"/>
          </p:nvPr>
        </p:nvSpPr>
        <p:spPr>
          <a:xfrm>
            <a:off x="374777" y="154501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8" name="Picture Placeholder 5"/>
          <p:cNvSpPr>
            <a:spLocks noGrp="1" noChangeAspect="1"/>
          </p:cNvSpPr>
          <p:nvPr>
            <p:ph type="pic" sz="quarter" idx="13"/>
          </p:nvPr>
        </p:nvSpPr>
        <p:spPr>
          <a:xfrm>
            <a:off x="374777" y="283180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9" name="Picture Placeholder 5"/>
          <p:cNvSpPr>
            <a:spLocks noGrp="1" noChangeAspect="1"/>
          </p:cNvSpPr>
          <p:nvPr>
            <p:ph type="pic" sz="quarter" idx="14"/>
          </p:nvPr>
        </p:nvSpPr>
        <p:spPr>
          <a:xfrm>
            <a:off x="374777" y="411859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12" name="Text Placeholder 10"/>
          <p:cNvSpPr>
            <a:spLocks noGrp="1"/>
          </p:cNvSpPr>
          <p:nvPr>
            <p:ph type="body" sz="quarter" idx="16"/>
          </p:nvPr>
        </p:nvSpPr>
        <p:spPr>
          <a:xfrm>
            <a:off x="1481074" y="154501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3" name="Text Placeholder 10"/>
          <p:cNvSpPr>
            <a:spLocks noGrp="1"/>
          </p:cNvSpPr>
          <p:nvPr>
            <p:ph type="body" sz="quarter" idx="17"/>
          </p:nvPr>
        </p:nvSpPr>
        <p:spPr>
          <a:xfrm>
            <a:off x="1481074" y="283180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4" name="Text Placeholder 10"/>
          <p:cNvSpPr>
            <a:spLocks noGrp="1"/>
          </p:cNvSpPr>
          <p:nvPr>
            <p:ph type="body" sz="quarter" idx="18"/>
          </p:nvPr>
        </p:nvSpPr>
        <p:spPr>
          <a:xfrm>
            <a:off x="1481074" y="411859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Text Placeholder 10"/>
          <p:cNvSpPr>
            <a:spLocks noGrp="1"/>
          </p:cNvSpPr>
          <p:nvPr>
            <p:ph type="body" sz="quarter" idx="15" hasCustomPrompt="1"/>
          </p:nvPr>
        </p:nvSpPr>
        <p:spPr>
          <a:xfrm>
            <a:off x="1481074" y="5032999"/>
            <a:ext cx="3202782" cy="691145"/>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buFont typeface="Arial" charset="0"/>
              <a:buChar cha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p:txBody>
      </p:sp>
      <p:sp>
        <p:nvSpPr>
          <p:cNvPr id="18" name="Slide Number Placeholder 17"/>
          <p:cNvSpPr>
            <a:spLocks noGrp="1"/>
          </p:cNvSpPr>
          <p:nvPr>
            <p:ph type="sldNum" sz="quarter" idx="19"/>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23"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4" name="Rectangle 3"/>
          <p:cNvSpPr/>
          <p:nvPr userDrawn="1"/>
        </p:nvSpPr>
        <p:spPr>
          <a:xfrm>
            <a:off x="0" y="0"/>
            <a:ext cx="182880" cy="68579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6"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6691579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11" name="Text Placeholder 10"/>
          <p:cNvSpPr>
            <a:spLocks noGrp="1"/>
          </p:cNvSpPr>
          <p:nvPr>
            <p:ph type="body" sz="quarter" idx="15" hasCustomPrompt="1"/>
          </p:nvPr>
        </p:nvSpPr>
        <p:spPr>
          <a:xfrm>
            <a:off x="236553" y="2981553"/>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4" name="Text Placeholder 10"/>
          <p:cNvSpPr>
            <a:spLocks noGrp="1"/>
          </p:cNvSpPr>
          <p:nvPr>
            <p:ph type="body" sz="quarter" idx="16"/>
          </p:nvPr>
        </p:nvSpPr>
        <p:spPr>
          <a:xfrm>
            <a:off x="236553" y="2670657"/>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9" name="Text Placeholder 10"/>
          <p:cNvSpPr>
            <a:spLocks noGrp="1"/>
          </p:cNvSpPr>
          <p:nvPr>
            <p:ph type="body" sz="quarter" idx="17" hasCustomPrompt="1"/>
          </p:nvPr>
        </p:nvSpPr>
        <p:spPr>
          <a:xfrm>
            <a:off x="4529660" y="2981553"/>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20" name="Text Placeholder 10"/>
          <p:cNvSpPr>
            <a:spLocks noGrp="1"/>
          </p:cNvSpPr>
          <p:nvPr>
            <p:ph type="body" sz="quarter" idx="19"/>
          </p:nvPr>
        </p:nvSpPr>
        <p:spPr>
          <a:xfrm>
            <a:off x="4529660" y="2670657"/>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21" name="Picture Placeholder 5"/>
          <p:cNvSpPr>
            <a:spLocks noGrp="1" noChangeAspect="1"/>
          </p:cNvSpPr>
          <p:nvPr>
            <p:ph type="pic" sz="quarter" idx="20"/>
          </p:nvPr>
        </p:nvSpPr>
        <p:spPr>
          <a:xfrm>
            <a:off x="4529660" y="152102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22" name="Picture Placeholder 5"/>
          <p:cNvSpPr>
            <a:spLocks noGrp="1" noChangeAspect="1"/>
          </p:cNvSpPr>
          <p:nvPr>
            <p:ph type="pic" sz="quarter" idx="21"/>
          </p:nvPr>
        </p:nvSpPr>
        <p:spPr>
          <a:xfrm>
            <a:off x="220519" y="152102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24"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877163"/>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8" name="Picture 17">
            <a:extLst>
              <a:ext uri="{FF2B5EF4-FFF2-40B4-BE49-F238E27FC236}">
                <a16:creationId xmlns:a16="http://schemas.microsoft.com/office/drawing/2014/main" id="{EB840AAC-2D83-46F7-90D4-D4D440EAF5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38598"/>
            <a:ext cx="1256071" cy="487746"/>
          </a:xfrm>
          <a:prstGeom prst="rect">
            <a:avLst/>
          </a:prstGeom>
        </p:spPr>
      </p:pic>
    </p:spTree>
    <p:extLst>
      <p:ext uri="{BB962C8B-B14F-4D97-AF65-F5344CB8AC3E}">
        <p14:creationId xmlns:p14="http://schemas.microsoft.com/office/powerpoint/2010/main" val="1948077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rint">
    <p:spTree>
      <p:nvGrpSpPr>
        <p:cNvPr id="1" name=""/>
        <p:cNvGrpSpPr/>
        <p:nvPr/>
      </p:nvGrpSpPr>
      <p:grpSpPr>
        <a:xfrm>
          <a:off x="0" y="0"/>
          <a:ext cx="0" cy="0"/>
          <a:chOff x="0" y="0"/>
          <a:chExt cx="0" cy="0"/>
        </a:xfrm>
      </p:grpSpPr>
      <p:sp>
        <p:nvSpPr>
          <p:cNvPr id="9" name="Title 1"/>
          <p:cNvSpPr>
            <a:spLocks noGrp="1"/>
          </p:cNvSpPr>
          <p:nvPr>
            <p:ph type="ctrTitle" hasCustomPrompt="1"/>
          </p:nvPr>
        </p:nvSpPr>
        <p:spPr bwMode="white">
          <a:xfrm>
            <a:off x="457200" y="3987483"/>
            <a:ext cx="5097090" cy="1215588"/>
          </a:xfrm>
        </p:spPr>
        <p:txBody>
          <a:bodyPr anchor="b"/>
          <a:lstStyle>
            <a:lvl1pPr algn="l">
              <a:lnSpc>
                <a:spcPct val="80000"/>
              </a:lnSpc>
              <a:defRPr sz="3601" b="1" i="0" cap="none" baseline="0">
                <a:solidFill>
                  <a:schemeClr val="accent1"/>
                </a:solidFill>
                <a:latin typeface="+mj-lt"/>
                <a:cs typeface="Georgia Bold" charset="0"/>
              </a:defRPr>
            </a:lvl1pPr>
          </a:lstStyle>
          <a:p>
            <a:r>
              <a:rPr lang="en-US" dirty="0"/>
              <a:t>Presentation Title</a:t>
            </a:r>
          </a:p>
        </p:txBody>
      </p:sp>
      <p:sp>
        <p:nvSpPr>
          <p:cNvPr id="10" name="Subtitle 2"/>
          <p:cNvSpPr>
            <a:spLocks noGrp="1"/>
          </p:cNvSpPr>
          <p:nvPr>
            <p:ph type="subTitle" idx="1" hasCustomPrompt="1"/>
          </p:nvPr>
        </p:nvSpPr>
        <p:spPr bwMode="white">
          <a:xfrm>
            <a:off x="457200" y="5345291"/>
            <a:ext cx="5097722" cy="335328"/>
          </a:xfrm>
        </p:spPr>
        <p:txBody>
          <a:bodyPr anchor="t">
            <a:noAutofit/>
          </a:bodyPr>
          <a:lstStyle>
            <a:lvl1pPr marL="0" indent="0" algn="l">
              <a:spcBef>
                <a:spcPts val="225"/>
              </a:spcBef>
              <a:buNone/>
              <a:defRPr sz="1100" b="0" i="0" cap="none" spc="0" baseline="0">
                <a:solidFill>
                  <a:schemeClr val="accent1"/>
                </a:solidFill>
                <a:latin typeface="+mn-lt"/>
                <a:cs typeface="Arial" charset="0"/>
              </a:defRPr>
            </a:lvl1pPr>
            <a:lvl2pPr marL="342660" indent="0" algn="ctr">
              <a:buNone/>
              <a:defRPr>
                <a:solidFill>
                  <a:schemeClr val="tx1">
                    <a:tint val="75000"/>
                  </a:schemeClr>
                </a:solidFill>
              </a:defRPr>
            </a:lvl2pPr>
            <a:lvl3pPr marL="685318" indent="0" algn="ctr">
              <a:buNone/>
              <a:defRPr>
                <a:solidFill>
                  <a:schemeClr val="tx1">
                    <a:tint val="75000"/>
                  </a:schemeClr>
                </a:solidFill>
              </a:defRPr>
            </a:lvl3pPr>
            <a:lvl4pPr marL="1027980" indent="0" algn="ctr">
              <a:buNone/>
              <a:defRPr>
                <a:solidFill>
                  <a:schemeClr val="tx1">
                    <a:tint val="75000"/>
                  </a:schemeClr>
                </a:solidFill>
              </a:defRPr>
            </a:lvl4pPr>
            <a:lvl5pPr marL="1370637" indent="0" algn="ctr">
              <a:buNone/>
              <a:defRPr>
                <a:solidFill>
                  <a:schemeClr val="tx1">
                    <a:tint val="75000"/>
                  </a:schemeClr>
                </a:solidFill>
              </a:defRPr>
            </a:lvl5pPr>
            <a:lvl6pPr marL="1713298" indent="0" algn="ctr">
              <a:buNone/>
              <a:defRPr>
                <a:solidFill>
                  <a:schemeClr val="tx1">
                    <a:tint val="75000"/>
                  </a:schemeClr>
                </a:solidFill>
              </a:defRPr>
            </a:lvl6pPr>
            <a:lvl7pPr marL="2055958" indent="0" algn="ctr">
              <a:buNone/>
              <a:defRPr>
                <a:solidFill>
                  <a:schemeClr val="tx1">
                    <a:tint val="75000"/>
                  </a:schemeClr>
                </a:solidFill>
              </a:defRPr>
            </a:lvl7pPr>
            <a:lvl8pPr marL="2398614" indent="0" algn="ctr">
              <a:buNone/>
              <a:defRPr>
                <a:solidFill>
                  <a:schemeClr val="tx1">
                    <a:tint val="75000"/>
                  </a:schemeClr>
                </a:solidFill>
              </a:defRPr>
            </a:lvl8pPr>
            <a:lvl9pPr marL="2741277" indent="0" algn="ctr">
              <a:buNone/>
              <a:defRPr>
                <a:solidFill>
                  <a:schemeClr val="tx1">
                    <a:tint val="75000"/>
                  </a:schemeClr>
                </a:solidFill>
              </a:defRPr>
            </a:lvl9pPr>
          </a:lstStyle>
          <a:p>
            <a:r>
              <a:rPr lang="en-US" dirty="0"/>
              <a:t>Presentation subtitle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_Custom Layout">
    <p:bg>
      <p:bgPr>
        <a:solidFill>
          <a:schemeClr val="bg2"/>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11" name="Text Placeholder 10"/>
          <p:cNvSpPr>
            <a:spLocks noGrp="1"/>
          </p:cNvSpPr>
          <p:nvPr>
            <p:ph type="body" sz="quarter" idx="15" hasCustomPrompt="1"/>
          </p:nvPr>
        </p:nvSpPr>
        <p:spPr>
          <a:xfrm>
            <a:off x="236553" y="2981553"/>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4" name="Text Placeholder 10"/>
          <p:cNvSpPr>
            <a:spLocks noGrp="1"/>
          </p:cNvSpPr>
          <p:nvPr>
            <p:ph type="body" sz="quarter" idx="16"/>
          </p:nvPr>
        </p:nvSpPr>
        <p:spPr>
          <a:xfrm>
            <a:off x="236553" y="2670657"/>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9" name="Text Placeholder 10"/>
          <p:cNvSpPr>
            <a:spLocks noGrp="1"/>
          </p:cNvSpPr>
          <p:nvPr>
            <p:ph type="body" sz="quarter" idx="17" hasCustomPrompt="1"/>
          </p:nvPr>
        </p:nvSpPr>
        <p:spPr>
          <a:xfrm>
            <a:off x="4529660" y="2981553"/>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20" name="Text Placeholder 10"/>
          <p:cNvSpPr>
            <a:spLocks noGrp="1"/>
          </p:cNvSpPr>
          <p:nvPr>
            <p:ph type="body" sz="quarter" idx="19"/>
          </p:nvPr>
        </p:nvSpPr>
        <p:spPr>
          <a:xfrm>
            <a:off x="4529660" y="2670657"/>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21" name="Picture Placeholder 5"/>
          <p:cNvSpPr>
            <a:spLocks noGrp="1" noChangeAspect="1"/>
          </p:cNvSpPr>
          <p:nvPr>
            <p:ph type="pic" sz="quarter" idx="20"/>
          </p:nvPr>
        </p:nvSpPr>
        <p:spPr>
          <a:xfrm>
            <a:off x="4529660" y="152102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22" name="Picture Placeholder 5"/>
          <p:cNvSpPr>
            <a:spLocks noGrp="1" noChangeAspect="1"/>
          </p:cNvSpPr>
          <p:nvPr>
            <p:ph type="pic" sz="quarter" idx="21"/>
          </p:nvPr>
        </p:nvSpPr>
        <p:spPr>
          <a:xfrm>
            <a:off x="220519" y="152102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877163"/>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8" name="Picture 17">
            <a:extLst>
              <a:ext uri="{FF2B5EF4-FFF2-40B4-BE49-F238E27FC236}">
                <a16:creationId xmlns:a16="http://schemas.microsoft.com/office/drawing/2014/main" id="{B922E33E-BF79-4B5D-9ACD-8C6A8CE002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7849751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9_Custom Layout">
    <p:bg>
      <p:bgPr>
        <a:solidFill>
          <a:schemeClr val="accent1"/>
        </a:solidFill>
        <a:effectLst/>
      </p:bgPr>
    </p:bg>
    <p:spTree>
      <p:nvGrpSpPr>
        <p:cNvPr id="1" name=""/>
        <p:cNvGrpSpPr/>
        <p:nvPr/>
      </p:nvGrpSpPr>
      <p:grpSpPr>
        <a:xfrm>
          <a:off x="0" y="0"/>
          <a:ext cx="0" cy="0"/>
          <a:chOff x="0" y="0"/>
          <a:chExt cx="0" cy="0"/>
        </a:xfrm>
      </p:grpSpPr>
      <p:sp>
        <p:nvSpPr>
          <p:cNvPr id="2" name="Rectangle 1"/>
          <p:cNvSpPr/>
          <p:nvPr userDrawn="1"/>
        </p:nvSpPr>
        <p:spPr>
          <a:xfrm>
            <a:off x="0" y="6324950"/>
            <a:ext cx="9144000" cy="540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bg1"/>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8" name="Picture 7">
            <a:extLst>
              <a:ext uri="{FF2B5EF4-FFF2-40B4-BE49-F238E27FC236}">
                <a16:creationId xmlns:a16="http://schemas.microsoft.com/office/drawing/2014/main" id="{28290F1F-A455-4677-9BBA-4C637972E2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4152046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7_Custom Layout">
    <p:bg>
      <p:bgPr>
        <a:solidFill>
          <a:schemeClr val="tx1"/>
        </a:solidFill>
        <a:effectLst/>
      </p:bgPr>
    </p:bg>
    <p:spTree>
      <p:nvGrpSpPr>
        <p:cNvPr id="1" name=""/>
        <p:cNvGrpSpPr/>
        <p:nvPr/>
      </p:nvGrpSpPr>
      <p:grpSpPr>
        <a:xfrm>
          <a:off x="0" y="0"/>
          <a:ext cx="0" cy="0"/>
          <a:chOff x="0" y="0"/>
          <a:chExt cx="0" cy="0"/>
        </a:xfrm>
      </p:grpSpPr>
      <p:sp>
        <p:nvSpPr>
          <p:cNvPr id="2" name="Rectangle 1"/>
          <p:cNvSpPr/>
          <p:nvPr userDrawn="1"/>
        </p:nvSpPr>
        <p:spPr>
          <a:xfrm>
            <a:off x="0" y="6324950"/>
            <a:ext cx="9144000" cy="533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bg1"/>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bg1"/>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chemeClr val="bg1"/>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8" name="Picture 7">
            <a:extLst>
              <a:ext uri="{FF2B5EF4-FFF2-40B4-BE49-F238E27FC236}">
                <a16:creationId xmlns:a16="http://schemas.microsoft.com/office/drawing/2014/main" id="{BB1E781C-9A29-4892-8C12-799302DABE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4317825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8_Custom Layout">
    <p:bg>
      <p:bgPr>
        <a:solidFill>
          <a:schemeClr val="tx2"/>
        </a:solidFill>
        <a:effectLst/>
      </p:bgPr>
    </p:bg>
    <p:spTree>
      <p:nvGrpSpPr>
        <p:cNvPr id="1" name=""/>
        <p:cNvGrpSpPr/>
        <p:nvPr/>
      </p:nvGrpSpPr>
      <p:grpSpPr>
        <a:xfrm>
          <a:off x="0" y="0"/>
          <a:ext cx="0" cy="0"/>
          <a:chOff x="0" y="0"/>
          <a:chExt cx="0" cy="0"/>
        </a:xfrm>
      </p:grpSpPr>
      <p:sp>
        <p:nvSpPr>
          <p:cNvPr id="2" name="Rectangle 1"/>
          <p:cNvSpPr/>
          <p:nvPr userDrawn="1"/>
        </p:nvSpPr>
        <p:spPr>
          <a:xfrm>
            <a:off x="0" y="6324950"/>
            <a:ext cx="9144000" cy="533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accent1"/>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bg1"/>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chemeClr val="bg1"/>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
        <p:nvSpPr>
          <p:cNvPr id="4" name="Text Placeholder 3"/>
          <p:cNvSpPr>
            <a:spLocks noGrp="1"/>
          </p:cNvSpPr>
          <p:nvPr>
            <p:ph type="body" sz="quarter" idx="24"/>
          </p:nvPr>
        </p:nvSpPr>
        <p:spPr>
          <a:xfrm>
            <a:off x="0" y="1495794"/>
            <a:ext cx="3635375" cy="2268537"/>
          </a:xfrm>
          <a:prstGeom prst="rect">
            <a:avLst/>
          </a:prstGeom>
        </p:spPr>
        <p:txBody>
          <a:bodyPr lIns="182880" tIns="0" rIns="0" bIns="0"/>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DC7E56FA-F47B-47CE-A11C-25A145F5150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6433612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1_Custom Layout">
    <p:bg>
      <p:bgPr>
        <a:solidFill>
          <a:schemeClr val="bg2"/>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8" name="Picture 7">
            <a:extLst>
              <a:ext uri="{FF2B5EF4-FFF2-40B4-BE49-F238E27FC236}">
                <a16:creationId xmlns:a16="http://schemas.microsoft.com/office/drawing/2014/main" id="{677788A2-8E99-47CC-A9C0-6B1BD47D98F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7317636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9_Custom Layout">
    <p:bg>
      <p:bgPr>
        <a:solidFill>
          <a:schemeClr val="bg1"/>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6693762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18" name="Text Placeholder 17"/>
          <p:cNvSpPr>
            <a:spLocks noGrp="1"/>
          </p:cNvSpPr>
          <p:nvPr>
            <p:ph type="body" sz="quarter" idx="14"/>
          </p:nvPr>
        </p:nvSpPr>
        <p:spPr>
          <a:xfrm>
            <a:off x="0" y="1009001"/>
            <a:ext cx="6153912" cy="1344612"/>
          </a:xfrm>
          <a:prstGeom prst="rect">
            <a:avLst/>
          </a:prstGeom>
          <a:solidFill>
            <a:schemeClr val="tx1"/>
          </a:solidFill>
        </p:spPr>
        <p:txBody>
          <a:bodyPr lIns="365760" tIns="182880" rIns="182880" bIns="182880" anchor="ctr"/>
          <a:lstStyle>
            <a:lvl1pPr>
              <a:defRPr sz="1600" b="1" i="0">
                <a:solidFill>
                  <a:schemeClr val="bg1"/>
                </a:solidFill>
                <a:latin typeface="Georgia" charset="0"/>
                <a:ea typeface="Georgia" charset="0"/>
                <a:cs typeface="Georgia" charset="0"/>
              </a:defRPr>
            </a:lvl1pPr>
          </a:lstStyle>
          <a:p>
            <a:pPr lvl="0"/>
            <a:endParaRPr lang="en-US" dirty="0"/>
          </a:p>
        </p:txBody>
      </p:sp>
      <p:sp>
        <p:nvSpPr>
          <p:cNvPr id="19" name="Text Placeholder 17"/>
          <p:cNvSpPr>
            <a:spLocks noGrp="1"/>
          </p:cNvSpPr>
          <p:nvPr>
            <p:ph type="body" sz="quarter" idx="15"/>
          </p:nvPr>
        </p:nvSpPr>
        <p:spPr>
          <a:xfrm>
            <a:off x="6153912" y="1009001"/>
            <a:ext cx="732310" cy="1344612"/>
          </a:xfrm>
          <a:prstGeom prst="rect">
            <a:avLst/>
          </a:prstGeom>
          <a:solidFill>
            <a:schemeClr val="tx2"/>
          </a:solidFill>
        </p:spPr>
        <p:txBody>
          <a:bodyPr lIns="182880" tIns="182880" rIns="182880" bIns="182880" anchor="ctr"/>
          <a:lstStyle>
            <a:lvl1pPr>
              <a:defRPr sz="100">
                <a:solidFill>
                  <a:schemeClr val="tx2"/>
                </a:solidFill>
                <a:latin typeface="Georgia" charset="0"/>
                <a:ea typeface="Georgia" charset="0"/>
                <a:cs typeface="Georgia" charset="0"/>
              </a:defRPr>
            </a:lvl1pPr>
          </a:lstStyle>
          <a:p>
            <a:pPr lvl="0"/>
            <a:endParaRPr lang="en-US" dirty="0"/>
          </a:p>
        </p:txBody>
      </p:sp>
      <p:sp>
        <p:nvSpPr>
          <p:cNvPr id="21" name="Text Placeholder 17"/>
          <p:cNvSpPr>
            <a:spLocks noGrp="1"/>
          </p:cNvSpPr>
          <p:nvPr>
            <p:ph type="body" sz="quarter" idx="16"/>
          </p:nvPr>
        </p:nvSpPr>
        <p:spPr>
          <a:xfrm>
            <a:off x="6886222" y="1009001"/>
            <a:ext cx="2257778" cy="1344612"/>
          </a:xfrm>
          <a:prstGeom prst="rect">
            <a:avLst/>
          </a:prstGeom>
          <a:solidFill>
            <a:schemeClr val="accent1"/>
          </a:solidFill>
        </p:spPr>
        <p:txBody>
          <a:bodyPr lIns="182880" tIns="182880" rIns="182880" bIns="182880" anchor="ctr"/>
          <a:lstStyle>
            <a:lvl1pPr>
              <a:defRPr sz="100">
                <a:solidFill>
                  <a:schemeClr val="accent1"/>
                </a:solidFill>
                <a:latin typeface="Georgia" charset="0"/>
                <a:ea typeface="Georgia" charset="0"/>
                <a:cs typeface="Georgia" charset="0"/>
              </a:defRPr>
            </a:lvl1pPr>
          </a:lstStyle>
          <a:p>
            <a:pPr lvl="0"/>
            <a:endParaRPr lang="en-US" dirty="0"/>
          </a:p>
        </p:txBody>
      </p:sp>
      <p:sp>
        <p:nvSpPr>
          <p:cNvPr id="3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0" name="Text Placeholder 2"/>
          <p:cNvSpPr>
            <a:spLocks noGrp="1"/>
          </p:cNvSpPr>
          <p:nvPr>
            <p:ph type="body" sz="quarter" idx="23"/>
          </p:nvPr>
        </p:nvSpPr>
        <p:spPr>
          <a:xfrm>
            <a:off x="0" y="0"/>
            <a:ext cx="7886700" cy="877163"/>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9" name="Picture 8">
            <a:extLst>
              <a:ext uri="{FF2B5EF4-FFF2-40B4-BE49-F238E27FC236}">
                <a16:creationId xmlns:a16="http://schemas.microsoft.com/office/drawing/2014/main" id="{295BD1BA-D2C7-423A-9984-7D25D64E1A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0086429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6_Custom Layout">
    <p:bg>
      <p:bgPr>
        <a:solidFill>
          <a:schemeClr val="bg2"/>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18" name="Text Placeholder 17"/>
          <p:cNvSpPr>
            <a:spLocks noGrp="1"/>
          </p:cNvSpPr>
          <p:nvPr>
            <p:ph type="body" sz="quarter" idx="14"/>
          </p:nvPr>
        </p:nvSpPr>
        <p:spPr>
          <a:xfrm>
            <a:off x="0" y="1009001"/>
            <a:ext cx="6153912" cy="1344612"/>
          </a:xfrm>
          <a:prstGeom prst="rect">
            <a:avLst/>
          </a:prstGeom>
          <a:solidFill>
            <a:schemeClr val="tx1"/>
          </a:solidFill>
        </p:spPr>
        <p:txBody>
          <a:bodyPr lIns="365760" tIns="182880" rIns="182880" bIns="182880" anchor="ctr"/>
          <a:lstStyle>
            <a:lvl1pPr>
              <a:defRPr sz="1600" b="1" i="0">
                <a:solidFill>
                  <a:schemeClr val="bg1"/>
                </a:solidFill>
                <a:latin typeface="Georgia" charset="0"/>
                <a:ea typeface="Georgia" charset="0"/>
                <a:cs typeface="Georgia" charset="0"/>
              </a:defRPr>
            </a:lvl1pPr>
          </a:lstStyle>
          <a:p>
            <a:pPr lvl="0"/>
            <a:endParaRPr lang="en-US" dirty="0"/>
          </a:p>
        </p:txBody>
      </p:sp>
      <p:sp>
        <p:nvSpPr>
          <p:cNvPr id="19" name="Text Placeholder 17"/>
          <p:cNvSpPr>
            <a:spLocks noGrp="1"/>
          </p:cNvSpPr>
          <p:nvPr>
            <p:ph type="body" sz="quarter" idx="15"/>
          </p:nvPr>
        </p:nvSpPr>
        <p:spPr>
          <a:xfrm>
            <a:off x="6153912" y="1009001"/>
            <a:ext cx="732310" cy="1344612"/>
          </a:xfrm>
          <a:prstGeom prst="rect">
            <a:avLst/>
          </a:prstGeom>
          <a:solidFill>
            <a:schemeClr val="tx2"/>
          </a:solidFill>
        </p:spPr>
        <p:txBody>
          <a:bodyPr lIns="182880" tIns="182880" rIns="182880" bIns="182880" anchor="ctr"/>
          <a:lstStyle>
            <a:lvl1pPr>
              <a:defRPr sz="100">
                <a:solidFill>
                  <a:schemeClr val="tx2"/>
                </a:solidFill>
                <a:latin typeface="Georgia" charset="0"/>
                <a:ea typeface="Georgia" charset="0"/>
                <a:cs typeface="Georgia" charset="0"/>
              </a:defRPr>
            </a:lvl1pPr>
          </a:lstStyle>
          <a:p>
            <a:pPr lvl="0"/>
            <a:endParaRPr lang="en-US" dirty="0"/>
          </a:p>
        </p:txBody>
      </p:sp>
      <p:sp>
        <p:nvSpPr>
          <p:cNvPr id="21" name="Text Placeholder 17"/>
          <p:cNvSpPr>
            <a:spLocks noGrp="1"/>
          </p:cNvSpPr>
          <p:nvPr>
            <p:ph type="body" sz="quarter" idx="16"/>
          </p:nvPr>
        </p:nvSpPr>
        <p:spPr>
          <a:xfrm>
            <a:off x="6886222" y="1009001"/>
            <a:ext cx="2257778" cy="1344612"/>
          </a:xfrm>
          <a:prstGeom prst="rect">
            <a:avLst/>
          </a:prstGeom>
          <a:solidFill>
            <a:schemeClr val="accent1"/>
          </a:solidFill>
        </p:spPr>
        <p:txBody>
          <a:bodyPr lIns="182880" tIns="182880" rIns="182880" bIns="182880" anchor="ctr"/>
          <a:lstStyle>
            <a:lvl1pPr>
              <a:defRPr sz="100">
                <a:solidFill>
                  <a:schemeClr val="accent1"/>
                </a:solidFill>
                <a:latin typeface="Georgia" charset="0"/>
                <a:ea typeface="Georgia" charset="0"/>
                <a:cs typeface="Georgia" charset="0"/>
              </a:defRPr>
            </a:lvl1pPr>
          </a:lstStyle>
          <a:p>
            <a:pPr lvl="0"/>
            <a:endParaRPr lang="en-US" dirty="0"/>
          </a:p>
        </p:txBody>
      </p:sp>
      <p:sp>
        <p:nvSpPr>
          <p:cNvPr id="3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9"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0" name="Picture 9">
            <a:extLst>
              <a:ext uri="{FF2B5EF4-FFF2-40B4-BE49-F238E27FC236}">
                <a16:creationId xmlns:a16="http://schemas.microsoft.com/office/drawing/2014/main" id="{54B01812-03A3-4437-87D6-2BC1424D45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6357536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8" name="Picture Placeholder 7"/>
          <p:cNvSpPr>
            <a:spLocks noGrp="1"/>
          </p:cNvSpPr>
          <p:nvPr>
            <p:ph type="pic" sz="quarter" idx="11"/>
          </p:nvPr>
        </p:nvSpPr>
        <p:spPr>
          <a:xfrm>
            <a:off x="6537960" y="1009001"/>
            <a:ext cx="2606040" cy="1647414"/>
          </a:xfrm>
          <a:prstGeom prst="rect">
            <a:avLst/>
          </a:prstGeom>
          <a:solidFill>
            <a:schemeClr val="bg2"/>
          </a:solidFill>
        </p:spPr>
        <p:txBody>
          <a:bodyPr lIns="246888" tIns="182880" rIns="182880" bIns="246888" anchor="ctr"/>
          <a:lstStyle>
            <a:lvl1pPr algn="ctr">
              <a:defRPr sz="1200">
                <a:solidFill>
                  <a:srgbClr val="000000"/>
                </a:solidFill>
              </a:defRPr>
            </a:lvl1pPr>
          </a:lstStyle>
          <a:p>
            <a:endParaRPr lang="en-US" dirty="0"/>
          </a:p>
        </p:txBody>
      </p:sp>
      <p:sp>
        <p:nvSpPr>
          <p:cNvPr id="10" name="Text Placeholder 9"/>
          <p:cNvSpPr>
            <a:spLocks noGrp="1"/>
          </p:cNvSpPr>
          <p:nvPr>
            <p:ph type="body" sz="quarter" idx="13"/>
          </p:nvPr>
        </p:nvSpPr>
        <p:spPr>
          <a:xfrm>
            <a:off x="6537960" y="2702135"/>
            <a:ext cx="2606040" cy="563231"/>
          </a:xfrm>
          <a:prstGeom prst="rect">
            <a:avLst/>
          </a:prstGeom>
          <a:solidFill>
            <a:schemeClr val="tx1"/>
          </a:solidFill>
        </p:spPr>
        <p:txBody>
          <a:bodyPr wrap="square" lIns="182880" tIns="182880" rIns="182880" bIns="182880">
            <a:spAutoFit/>
          </a:bodyPr>
          <a:lstStyle>
            <a:lvl1pPr>
              <a:defRPr sz="1400" b="1">
                <a:solidFill>
                  <a:schemeClr val="bg1"/>
                </a:solidFill>
                <a:latin typeface="Georgia" charset="0"/>
                <a:ea typeface="Georgia" charset="0"/>
                <a:cs typeface="Georgia" charset="0"/>
              </a:defRPr>
            </a:lvl1pPr>
          </a:lstStyle>
          <a:p>
            <a:pPr lvl="0"/>
            <a:endParaRPr lang="en-US" dirty="0"/>
          </a:p>
        </p:txBody>
      </p:sp>
      <p:sp>
        <p:nvSpPr>
          <p:cNvPr id="22" name="Text Placeholder 9"/>
          <p:cNvSpPr>
            <a:spLocks noGrp="1"/>
          </p:cNvSpPr>
          <p:nvPr>
            <p:ph type="body" sz="quarter" idx="17"/>
          </p:nvPr>
        </p:nvSpPr>
        <p:spPr>
          <a:xfrm>
            <a:off x="6537960" y="2656415"/>
            <a:ext cx="2606040" cy="45720"/>
          </a:xfrm>
          <a:prstGeom prst="rect">
            <a:avLst/>
          </a:prstGeom>
          <a:solidFill>
            <a:schemeClr val="accent1"/>
          </a:solidFill>
        </p:spPr>
        <p:txBody>
          <a:bodyPr lIns="0" tIns="0" rIns="0" bIns="0">
            <a:noAutofit/>
          </a:bodyPr>
          <a:lstStyle>
            <a:lvl1pPr>
              <a:defRPr sz="100" b="0">
                <a:solidFill>
                  <a:schemeClr val="accent1"/>
                </a:solidFill>
                <a:latin typeface="Georgia" charset="0"/>
                <a:ea typeface="Georgia" charset="0"/>
                <a:cs typeface="Georgia" charset="0"/>
              </a:defRPr>
            </a:lvl1pPr>
          </a:lstStyle>
          <a:p>
            <a:pPr lvl="0"/>
            <a:endParaRPr lang="en-US" dirty="0"/>
          </a:p>
        </p:txBody>
      </p:sp>
      <p:sp>
        <p:nvSpPr>
          <p:cNvPr id="12"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9" name="Text Placeholder 2"/>
          <p:cNvSpPr>
            <a:spLocks noGrp="1"/>
          </p:cNvSpPr>
          <p:nvPr>
            <p:ph type="body" sz="quarter" idx="23"/>
          </p:nvPr>
        </p:nvSpPr>
        <p:spPr>
          <a:xfrm>
            <a:off x="0" y="0"/>
            <a:ext cx="7886700" cy="877163"/>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1" name="Picture 10">
            <a:extLst>
              <a:ext uri="{FF2B5EF4-FFF2-40B4-BE49-F238E27FC236}">
                <a16:creationId xmlns:a16="http://schemas.microsoft.com/office/drawing/2014/main" id="{D05E7141-BAB7-4113-920B-AB2727BABA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3112779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8" name="Picture Placeholder 7"/>
          <p:cNvSpPr>
            <a:spLocks noGrp="1"/>
          </p:cNvSpPr>
          <p:nvPr>
            <p:ph type="pic" sz="quarter" idx="11"/>
          </p:nvPr>
        </p:nvSpPr>
        <p:spPr>
          <a:xfrm>
            <a:off x="6537960" y="1009001"/>
            <a:ext cx="2606040" cy="1647414"/>
          </a:xfrm>
          <a:prstGeom prst="rect">
            <a:avLst/>
          </a:prstGeom>
          <a:solidFill>
            <a:schemeClr val="bg2"/>
          </a:solidFill>
        </p:spPr>
        <p:txBody>
          <a:bodyPr lIns="246888" tIns="182880" rIns="182880" bIns="246888" anchor="ctr"/>
          <a:lstStyle>
            <a:lvl1pPr algn="ctr">
              <a:defRPr sz="1200">
                <a:solidFill>
                  <a:srgbClr val="000000"/>
                </a:solidFill>
              </a:defRPr>
            </a:lvl1pPr>
          </a:lstStyle>
          <a:p>
            <a:endParaRPr lang="en-US" dirty="0"/>
          </a:p>
        </p:txBody>
      </p:sp>
      <p:sp>
        <p:nvSpPr>
          <p:cNvPr id="10" name="Text Placeholder 9"/>
          <p:cNvSpPr>
            <a:spLocks noGrp="1"/>
          </p:cNvSpPr>
          <p:nvPr>
            <p:ph type="body" sz="quarter" idx="13"/>
          </p:nvPr>
        </p:nvSpPr>
        <p:spPr>
          <a:xfrm>
            <a:off x="6537960" y="2702135"/>
            <a:ext cx="2606040" cy="563231"/>
          </a:xfrm>
          <a:prstGeom prst="rect">
            <a:avLst/>
          </a:prstGeom>
          <a:solidFill>
            <a:schemeClr val="tx1"/>
          </a:solidFill>
        </p:spPr>
        <p:txBody>
          <a:bodyPr wrap="square" lIns="182880" tIns="182880" rIns="182880" bIns="182880">
            <a:spAutoFit/>
          </a:bodyPr>
          <a:lstStyle>
            <a:lvl1pPr>
              <a:defRPr sz="1400" b="1">
                <a:solidFill>
                  <a:schemeClr val="bg1"/>
                </a:solidFill>
                <a:latin typeface="Georgia" charset="0"/>
                <a:ea typeface="Georgia" charset="0"/>
                <a:cs typeface="Georgia" charset="0"/>
              </a:defRPr>
            </a:lvl1pPr>
          </a:lstStyle>
          <a:p>
            <a:pPr lvl="0"/>
            <a:endParaRPr lang="en-US" dirty="0"/>
          </a:p>
        </p:txBody>
      </p:sp>
      <p:sp>
        <p:nvSpPr>
          <p:cNvPr id="22" name="Text Placeholder 9"/>
          <p:cNvSpPr>
            <a:spLocks noGrp="1"/>
          </p:cNvSpPr>
          <p:nvPr>
            <p:ph type="body" sz="quarter" idx="17"/>
          </p:nvPr>
        </p:nvSpPr>
        <p:spPr>
          <a:xfrm>
            <a:off x="6537960" y="2656415"/>
            <a:ext cx="2606040" cy="45720"/>
          </a:xfrm>
          <a:prstGeom prst="rect">
            <a:avLst/>
          </a:prstGeom>
          <a:solidFill>
            <a:schemeClr val="accent1"/>
          </a:solidFill>
        </p:spPr>
        <p:txBody>
          <a:bodyPr lIns="0" tIns="0" rIns="0" bIns="0">
            <a:noAutofit/>
          </a:bodyPr>
          <a:lstStyle>
            <a:lvl1pPr>
              <a:defRPr sz="100" b="0">
                <a:solidFill>
                  <a:schemeClr val="accent1"/>
                </a:solidFill>
                <a:latin typeface="Georgia" charset="0"/>
                <a:ea typeface="Georgia" charset="0"/>
                <a:cs typeface="Georgia" charset="0"/>
              </a:defRPr>
            </a:lvl1pPr>
          </a:lstStyle>
          <a:p>
            <a:pPr lvl="0"/>
            <a:endParaRPr lang="en-US" dirty="0"/>
          </a:p>
        </p:txBody>
      </p:sp>
      <p:sp>
        <p:nvSpPr>
          <p:cNvPr id="12"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9"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5" name="Picture 14">
            <a:extLst>
              <a:ext uri="{FF2B5EF4-FFF2-40B4-BE49-F238E27FC236}">
                <a16:creationId xmlns:a16="http://schemas.microsoft.com/office/drawing/2014/main" id="{D0504FF7-9C70-40C2-8870-FA0FB78326A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51050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Image">
    <p:spTree>
      <p:nvGrpSpPr>
        <p:cNvPr id="1" name=""/>
        <p:cNvGrpSpPr/>
        <p:nvPr/>
      </p:nvGrpSpPr>
      <p:grpSpPr>
        <a:xfrm>
          <a:off x="0" y="0"/>
          <a:ext cx="0" cy="0"/>
          <a:chOff x="0" y="0"/>
          <a:chExt cx="0" cy="0"/>
        </a:xfrm>
      </p:grpSpPr>
      <p:sp>
        <p:nvSpPr>
          <p:cNvPr id="15" name="Picture Placeholder 5"/>
          <p:cNvSpPr>
            <a:spLocks noGrp="1"/>
          </p:cNvSpPr>
          <p:nvPr>
            <p:ph type="pic" sz="quarter" idx="10" hasCustomPrompt="1"/>
          </p:nvPr>
        </p:nvSpPr>
        <p:spPr>
          <a:xfrm>
            <a:off x="0" y="-1"/>
            <a:ext cx="7770027" cy="6858001"/>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19" name="Text Placeholder 18"/>
          <p:cNvSpPr>
            <a:spLocks noGrp="1"/>
          </p:cNvSpPr>
          <p:nvPr>
            <p:ph type="body" sz="quarter" idx="11" hasCustomPrompt="1"/>
          </p:nvPr>
        </p:nvSpPr>
        <p:spPr>
          <a:xfrm>
            <a:off x="457200" y="1935163"/>
            <a:ext cx="6208345" cy="2987675"/>
          </a:xfrm>
        </p:spPr>
        <p:txBody>
          <a:bodyPr anchor="ctr"/>
          <a:lstStyle>
            <a:lvl1pPr>
              <a:defRPr sz="4800" b="1" i="0">
                <a:solidFill>
                  <a:schemeClr val="bg1"/>
                </a:solidFill>
                <a:latin typeface="+mj-lt"/>
                <a:ea typeface="Georgia Bold" charset="0"/>
                <a:cs typeface="Georgia Bold" charset="0"/>
              </a:defRPr>
            </a:lvl1pPr>
          </a:lstStyle>
          <a:p>
            <a:pPr lvl="0"/>
            <a:r>
              <a:rPr lang="en-US" dirty="0"/>
              <a:t>Divider</a:t>
            </a:r>
          </a:p>
        </p:txBody>
      </p:sp>
      <p:sp>
        <p:nvSpPr>
          <p:cNvPr id="11" name="Rectangle 10"/>
          <p:cNvSpPr/>
          <p:nvPr userDrawn="1"/>
        </p:nvSpPr>
        <p:spPr>
          <a:xfrm>
            <a:off x="7770027" y="0"/>
            <a:ext cx="3417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14" name="Rectangle 13"/>
          <p:cNvSpPr/>
          <p:nvPr userDrawn="1"/>
        </p:nvSpPr>
        <p:spPr>
          <a:xfrm>
            <a:off x="8113936" y="0"/>
            <a:ext cx="103006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pic>
        <p:nvPicPr>
          <p:cNvPr id="7" name="Picture 6">
            <a:extLst>
              <a:ext uri="{FF2B5EF4-FFF2-40B4-BE49-F238E27FC236}">
                <a16:creationId xmlns:a16="http://schemas.microsoft.com/office/drawing/2014/main" id="{0662B1DE-4C11-854F-9D9E-263B87D970BF}"/>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r="-2602"/>
          <a:stretch/>
        </p:blipFill>
        <p:spPr>
          <a:xfrm>
            <a:off x="273965" y="6164245"/>
            <a:ext cx="1733878" cy="65620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10" name="Text Placeholder 9"/>
          <p:cNvSpPr>
            <a:spLocks noGrp="1"/>
          </p:cNvSpPr>
          <p:nvPr>
            <p:ph type="body" sz="quarter" idx="13"/>
          </p:nvPr>
        </p:nvSpPr>
        <p:spPr>
          <a:xfrm>
            <a:off x="6309360" y="1220213"/>
            <a:ext cx="2834640" cy="1463040"/>
          </a:xfrm>
          <a:prstGeom prst="rect">
            <a:avLst/>
          </a:prstGeom>
          <a:solidFill>
            <a:schemeClr val="bg2"/>
          </a:solidFill>
        </p:spPr>
        <p:txBody>
          <a:bodyPr lIns="182880"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1" name="Text Placeholder 9"/>
          <p:cNvSpPr>
            <a:spLocks noGrp="1"/>
          </p:cNvSpPr>
          <p:nvPr>
            <p:ph type="body" sz="quarter" idx="14"/>
          </p:nvPr>
        </p:nvSpPr>
        <p:spPr>
          <a:xfrm>
            <a:off x="0" y="1220214"/>
            <a:ext cx="2834640" cy="1463040"/>
          </a:xfrm>
          <a:prstGeom prst="rect">
            <a:avLst/>
          </a:prstGeom>
          <a:solidFill>
            <a:schemeClr val="bg2"/>
          </a:solidFill>
        </p:spPr>
        <p:txBody>
          <a:bodyPr lIns="192024"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2" name="Text Placeholder 9"/>
          <p:cNvSpPr>
            <a:spLocks noGrp="1"/>
          </p:cNvSpPr>
          <p:nvPr>
            <p:ph type="body" sz="quarter" idx="15"/>
          </p:nvPr>
        </p:nvSpPr>
        <p:spPr>
          <a:xfrm>
            <a:off x="0" y="2888994"/>
            <a:ext cx="2834640" cy="1463040"/>
          </a:xfrm>
          <a:prstGeom prst="rect">
            <a:avLst/>
          </a:prstGeom>
          <a:solidFill>
            <a:schemeClr val="bg2"/>
          </a:solidFill>
        </p:spPr>
        <p:txBody>
          <a:bodyPr lIns="192024"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3" name="Text Placeholder 9"/>
          <p:cNvSpPr>
            <a:spLocks noGrp="1"/>
          </p:cNvSpPr>
          <p:nvPr>
            <p:ph type="body" sz="quarter" idx="16"/>
          </p:nvPr>
        </p:nvSpPr>
        <p:spPr>
          <a:xfrm>
            <a:off x="0" y="4557774"/>
            <a:ext cx="2834640" cy="1463040"/>
          </a:xfrm>
          <a:prstGeom prst="rect">
            <a:avLst/>
          </a:prstGeom>
          <a:solidFill>
            <a:schemeClr val="bg2"/>
          </a:solidFill>
        </p:spPr>
        <p:txBody>
          <a:bodyPr lIns="192024"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4" name="Text Placeholder 9"/>
          <p:cNvSpPr>
            <a:spLocks noGrp="1"/>
          </p:cNvSpPr>
          <p:nvPr>
            <p:ph type="body" sz="quarter" idx="17"/>
          </p:nvPr>
        </p:nvSpPr>
        <p:spPr>
          <a:xfrm>
            <a:off x="6309360" y="4557774"/>
            <a:ext cx="2834640" cy="1463040"/>
          </a:xfrm>
          <a:prstGeom prst="rect">
            <a:avLst/>
          </a:prstGeom>
          <a:solidFill>
            <a:schemeClr val="bg2"/>
          </a:solidFill>
        </p:spPr>
        <p:txBody>
          <a:bodyPr lIns="182880"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5" name="Text Placeholder 9"/>
          <p:cNvSpPr>
            <a:spLocks noGrp="1"/>
          </p:cNvSpPr>
          <p:nvPr>
            <p:ph type="body" sz="quarter" idx="18"/>
          </p:nvPr>
        </p:nvSpPr>
        <p:spPr>
          <a:xfrm>
            <a:off x="6309360" y="2888994"/>
            <a:ext cx="2834640" cy="1463040"/>
          </a:xfrm>
          <a:prstGeom prst="rect">
            <a:avLst/>
          </a:prstGeom>
          <a:solidFill>
            <a:schemeClr val="bg2"/>
          </a:solidFill>
        </p:spPr>
        <p:txBody>
          <a:bodyPr lIns="182880"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28"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8" name="Text Placeholder 2"/>
          <p:cNvSpPr>
            <a:spLocks noGrp="1"/>
          </p:cNvSpPr>
          <p:nvPr>
            <p:ph type="body" sz="quarter" idx="23"/>
          </p:nvPr>
        </p:nvSpPr>
        <p:spPr>
          <a:xfrm>
            <a:off x="0" y="-661"/>
            <a:ext cx="7886700" cy="877824"/>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6" name="Picture 15">
            <a:extLst>
              <a:ext uri="{FF2B5EF4-FFF2-40B4-BE49-F238E27FC236}">
                <a16:creationId xmlns:a16="http://schemas.microsoft.com/office/drawing/2014/main" id="{0D9837ED-A905-4554-9A40-E58EBD43DE5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5879286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782963" y="973191"/>
            <a:ext cx="5896743" cy="3426179"/>
          </a:xfrm>
          <a:prstGeom prst="rect">
            <a:avLst/>
          </a:prstGeom>
        </p:spPr>
        <p:txBody>
          <a:bodyPr lIns="0" tIns="0" anchor="t">
            <a:noAutofit/>
          </a:bodyPr>
          <a:lstStyle>
            <a:lvl1pPr algn="l">
              <a:lnSpc>
                <a:spcPct val="90000"/>
              </a:lnSpc>
              <a:spcAft>
                <a:spcPts val="0"/>
              </a:spcAft>
              <a:defRPr sz="2800" baseline="0">
                <a:solidFill>
                  <a:srgbClr val="000000"/>
                </a:solidFill>
              </a:defRPr>
            </a:lvl1pPr>
          </a:lstStyle>
          <a:p>
            <a:r>
              <a:rPr lang="en-US" dirty="0"/>
              <a:t>Use as a Divider slide, or place a quote or fact here. Use on it’s own or to introduce a new section of the presentation. (Georgia 28 </a:t>
            </a:r>
            <a:r>
              <a:rPr lang="en-US" dirty="0" err="1"/>
              <a:t>pt</a:t>
            </a:r>
            <a:r>
              <a:rPr lang="en-US" dirty="0"/>
              <a:t> Bold)</a:t>
            </a:r>
          </a:p>
        </p:txBody>
      </p:sp>
      <p:sp>
        <p:nvSpPr>
          <p:cNvPr id="5" name="Rectangle 4"/>
          <p:cNvSpPr/>
          <p:nvPr userDrawn="1"/>
        </p:nvSpPr>
        <p:spPr>
          <a:xfrm>
            <a:off x="0" y="973191"/>
            <a:ext cx="638175" cy="34261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Slide Number Placeholder 6"/>
          <p:cNvSpPr>
            <a:spLocks noGrp="1"/>
          </p:cNvSpPr>
          <p:nvPr>
            <p:ph type="sldNum" sz="quarter" idx="10"/>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1"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pic>
        <p:nvPicPr>
          <p:cNvPr id="10" name="Picture 9">
            <a:extLst>
              <a:ext uri="{FF2B5EF4-FFF2-40B4-BE49-F238E27FC236}">
                <a16:creationId xmlns:a16="http://schemas.microsoft.com/office/drawing/2014/main" id="{31AEFDF2-5A36-4BFC-B54A-104082F981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3773738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5468112" y="1601736"/>
            <a:ext cx="3675888" cy="3426179"/>
          </a:xfrm>
          <a:prstGeom prst="rect">
            <a:avLst/>
          </a:prstGeom>
        </p:spPr>
        <p:txBody>
          <a:bodyPr anchor="ctr"/>
          <a:lstStyle>
            <a:lvl1pPr algn="ctr">
              <a:defRPr sz="1200">
                <a:solidFill>
                  <a:srgbClr val="000000"/>
                </a:solidFill>
              </a:defRPr>
            </a:lvl1pPr>
          </a:lstStyle>
          <a:p>
            <a:endParaRPr lang="en-US" dirty="0"/>
          </a:p>
        </p:txBody>
      </p:sp>
      <p:sp>
        <p:nvSpPr>
          <p:cNvPr id="5" name="Rectangle 4"/>
          <p:cNvSpPr/>
          <p:nvPr userDrawn="1"/>
        </p:nvSpPr>
        <p:spPr>
          <a:xfrm>
            <a:off x="5468112" y="1601736"/>
            <a:ext cx="638175" cy="342617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10" name="Text Placeholder 10"/>
          <p:cNvSpPr>
            <a:spLocks noGrp="1"/>
          </p:cNvSpPr>
          <p:nvPr>
            <p:ph type="body" sz="quarter" idx="16"/>
          </p:nvPr>
        </p:nvSpPr>
        <p:spPr>
          <a:xfrm>
            <a:off x="0" y="1601736"/>
            <a:ext cx="5193791" cy="310896"/>
          </a:xfrm>
          <a:prstGeom prst="rect">
            <a:avLst/>
          </a:prstGeom>
        </p:spPr>
        <p:txBody>
          <a:bodyPr lIns="192024"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Content Placeholder 14"/>
          <p:cNvSpPr>
            <a:spLocks noGrp="1"/>
          </p:cNvSpPr>
          <p:nvPr>
            <p:ph sz="quarter" idx="17"/>
          </p:nvPr>
        </p:nvSpPr>
        <p:spPr>
          <a:xfrm>
            <a:off x="0" y="1912632"/>
            <a:ext cx="5193791" cy="2441575"/>
          </a:xfrm>
          <a:prstGeom prst="rect">
            <a:avLst/>
          </a:prstGeom>
        </p:spPr>
        <p:txBody>
          <a:bodyPr lIns="192024" tIns="0" rIns="0" bIns="0"/>
          <a:lstStyle>
            <a:lvl1pPr>
              <a:buClr>
                <a:schemeClr val="tx2"/>
              </a:buClr>
              <a:defRPr sz="1200">
                <a:solidFill>
                  <a:srgbClr val="000000"/>
                </a:solidFill>
              </a:defRPr>
            </a:lvl1pPr>
            <a:lvl2pPr marL="182880" indent="-182880">
              <a:buClr>
                <a:schemeClr val="tx2"/>
              </a:buClr>
              <a:defRPr sz="1200">
                <a:solidFill>
                  <a:srgbClr val="000000"/>
                </a:solidFill>
              </a:defRPr>
            </a:lvl2pPr>
            <a:lvl3pPr marL="365760" indent="-182880">
              <a:buClr>
                <a:schemeClr val="tx2"/>
              </a:buClr>
              <a:defRPr sz="1200">
                <a:solidFill>
                  <a:srgbClr val="000000"/>
                </a:solidFill>
              </a:defRPr>
            </a:lvl3pPr>
            <a:lvl4pPr marL="548640" indent="-182880">
              <a:buClr>
                <a:schemeClr val="tx2"/>
              </a:buClr>
              <a:defRPr sz="1200">
                <a:solidFill>
                  <a:srgbClr val="000000"/>
                </a:solidFill>
              </a:defRPr>
            </a:lvl4pPr>
            <a:lvl5pPr marL="731520" indent="-182880">
              <a:buClr>
                <a:schemeClr val="tx2"/>
              </a:buClr>
              <a:defRPr sz="12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2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1" name="Text Placeholder 2"/>
          <p:cNvSpPr>
            <a:spLocks noGrp="1"/>
          </p:cNvSpPr>
          <p:nvPr>
            <p:ph type="body" sz="quarter" idx="23"/>
          </p:nvPr>
        </p:nvSpPr>
        <p:spPr>
          <a:xfrm>
            <a:off x="0" y="-661"/>
            <a:ext cx="7886700" cy="877824"/>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4" name="Picture 13">
            <a:extLst>
              <a:ext uri="{FF2B5EF4-FFF2-40B4-BE49-F238E27FC236}">
                <a16:creationId xmlns:a16="http://schemas.microsoft.com/office/drawing/2014/main" id="{4C680184-6D57-4B1F-B549-29D626351B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4420075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782963" y="973192"/>
            <a:ext cx="5896743" cy="3426178"/>
          </a:xfrm>
          <a:prstGeom prst="rect">
            <a:avLst/>
          </a:prstGeom>
        </p:spPr>
        <p:txBody>
          <a:bodyPr lIns="0" tIns="0" anchor="t">
            <a:noAutofit/>
          </a:bodyPr>
          <a:lstStyle>
            <a:lvl1pPr algn="l">
              <a:lnSpc>
                <a:spcPct val="90000"/>
              </a:lnSpc>
              <a:spcAft>
                <a:spcPts val="0"/>
              </a:spcAft>
              <a:defRPr sz="2800" baseline="0">
                <a:solidFill>
                  <a:srgbClr val="000000"/>
                </a:solidFill>
              </a:defRPr>
            </a:lvl1pPr>
          </a:lstStyle>
          <a:p>
            <a:r>
              <a:rPr lang="en-US" dirty="0"/>
              <a:t>Use as a Divider slide, or place a quote or fact here. Use on it’s own or to introduce a new section of the presentation. (Georgia 28 </a:t>
            </a:r>
            <a:r>
              <a:rPr lang="en-US" dirty="0" err="1"/>
              <a:t>pt</a:t>
            </a:r>
            <a:r>
              <a:rPr lang="en-US" dirty="0"/>
              <a:t> Bold)</a:t>
            </a:r>
          </a:p>
        </p:txBody>
      </p:sp>
      <p:sp>
        <p:nvSpPr>
          <p:cNvPr id="5" name="Rectangle 4"/>
          <p:cNvSpPr/>
          <p:nvPr userDrawn="1"/>
        </p:nvSpPr>
        <p:spPr>
          <a:xfrm>
            <a:off x="0" y="973191"/>
            <a:ext cx="638175" cy="34261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2" name="Slide Number Placeholder 1"/>
          <p:cNvSpPr>
            <a:spLocks noGrp="1"/>
          </p:cNvSpPr>
          <p:nvPr>
            <p:ph type="sldNum" sz="quarter" idx="10"/>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pic>
        <p:nvPicPr>
          <p:cNvPr id="9" name="Picture 8">
            <a:extLst>
              <a:ext uri="{FF2B5EF4-FFF2-40B4-BE49-F238E27FC236}">
                <a16:creationId xmlns:a16="http://schemas.microsoft.com/office/drawing/2014/main" id="{1B00737D-A624-415A-A597-9C387AC033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2377000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5468112" y="1601736"/>
            <a:ext cx="3675888" cy="3426179"/>
          </a:xfrm>
          <a:prstGeom prst="rect">
            <a:avLst/>
          </a:prstGeom>
        </p:spPr>
        <p:txBody>
          <a:bodyPr anchor="ctr"/>
          <a:lstStyle>
            <a:lvl1pPr algn="ctr">
              <a:defRPr sz="1200">
                <a:solidFill>
                  <a:srgbClr val="000000"/>
                </a:solidFill>
              </a:defRPr>
            </a:lvl1pPr>
          </a:lstStyle>
          <a:p>
            <a:endParaRPr lang="en-US" dirty="0"/>
          </a:p>
        </p:txBody>
      </p:sp>
      <p:sp>
        <p:nvSpPr>
          <p:cNvPr id="5" name="Rectangle 4"/>
          <p:cNvSpPr/>
          <p:nvPr userDrawn="1"/>
        </p:nvSpPr>
        <p:spPr>
          <a:xfrm>
            <a:off x="5468112" y="1601736"/>
            <a:ext cx="638175" cy="3426179"/>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10" name="Text Placeholder 10"/>
          <p:cNvSpPr>
            <a:spLocks noGrp="1"/>
          </p:cNvSpPr>
          <p:nvPr>
            <p:ph type="body" sz="quarter" idx="16"/>
          </p:nvPr>
        </p:nvSpPr>
        <p:spPr>
          <a:xfrm>
            <a:off x="0" y="1601736"/>
            <a:ext cx="5193791" cy="310896"/>
          </a:xfrm>
          <a:prstGeom prst="rect">
            <a:avLst/>
          </a:prstGeom>
        </p:spPr>
        <p:txBody>
          <a:bodyPr lIns="192024" tIns="0" rIns="0" bIns="0"/>
          <a:lstStyle>
            <a:lvl1pPr marL="0" indent="0">
              <a:buClr>
                <a:schemeClr val="tx2"/>
              </a:buClr>
              <a:buFont typeface="Arial" charset="0"/>
              <a:buNone/>
              <a:defRPr sz="1300" b="1">
                <a:solidFill>
                  <a:schemeClr val="tx2"/>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Content Placeholder 14"/>
          <p:cNvSpPr>
            <a:spLocks noGrp="1"/>
          </p:cNvSpPr>
          <p:nvPr>
            <p:ph sz="quarter" idx="17"/>
          </p:nvPr>
        </p:nvSpPr>
        <p:spPr>
          <a:xfrm>
            <a:off x="0" y="1912632"/>
            <a:ext cx="5193791" cy="2441575"/>
          </a:xfrm>
          <a:prstGeom prst="rect">
            <a:avLst/>
          </a:prstGeom>
        </p:spPr>
        <p:txBody>
          <a:bodyPr lIns="192024" tIns="0" rIns="0" bIns="0"/>
          <a:lstStyle>
            <a:lvl1pPr>
              <a:buClr>
                <a:schemeClr val="tx2"/>
              </a:buClr>
              <a:defRPr sz="1200">
                <a:solidFill>
                  <a:srgbClr val="000000"/>
                </a:solidFill>
              </a:defRPr>
            </a:lvl1pPr>
            <a:lvl2pPr marL="182880" indent="-182880">
              <a:buClr>
                <a:schemeClr val="tx2"/>
              </a:buClr>
              <a:defRPr sz="1200">
                <a:solidFill>
                  <a:srgbClr val="000000"/>
                </a:solidFill>
              </a:defRPr>
            </a:lvl2pPr>
            <a:lvl3pPr marL="365760" indent="-182880">
              <a:buClr>
                <a:schemeClr val="tx2"/>
              </a:buClr>
              <a:defRPr sz="1200">
                <a:solidFill>
                  <a:srgbClr val="000000"/>
                </a:solidFill>
              </a:defRPr>
            </a:lvl3pPr>
            <a:lvl4pPr marL="548640" indent="-182880">
              <a:buClr>
                <a:schemeClr val="tx2"/>
              </a:buClr>
              <a:defRPr sz="1200">
                <a:solidFill>
                  <a:srgbClr val="000000"/>
                </a:solidFill>
              </a:defRPr>
            </a:lvl4pPr>
            <a:lvl5pPr marL="731520" indent="-182880">
              <a:buClr>
                <a:schemeClr val="tx2"/>
              </a:buClr>
              <a:defRPr sz="12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19"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1" name="Text Placeholder 2"/>
          <p:cNvSpPr>
            <a:spLocks noGrp="1"/>
          </p:cNvSpPr>
          <p:nvPr>
            <p:ph type="body" sz="quarter" idx="23"/>
          </p:nvPr>
        </p:nvSpPr>
        <p:spPr>
          <a:xfrm>
            <a:off x="0" y="-661"/>
            <a:ext cx="7886700" cy="877824"/>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4" name="Picture 13">
            <a:extLst>
              <a:ext uri="{FF2B5EF4-FFF2-40B4-BE49-F238E27FC236}">
                <a16:creationId xmlns:a16="http://schemas.microsoft.com/office/drawing/2014/main" id="{A6B19D4C-DDE2-4934-862B-1931A3A663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6306668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782963" y="973191"/>
            <a:ext cx="5896743" cy="3426179"/>
          </a:xfrm>
          <a:prstGeom prst="rect">
            <a:avLst/>
          </a:prstGeom>
        </p:spPr>
        <p:txBody>
          <a:bodyPr lIns="0" tIns="0" anchor="t">
            <a:noAutofit/>
          </a:bodyPr>
          <a:lstStyle>
            <a:lvl1pPr algn="l">
              <a:lnSpc>
                <a:spcPct val="90000"/>
              </a:lnSpc>
              <a:spcAft>
                <a:spcPts val="0"/>
              </a:spcAft>
              <a:defRPr sz="2800" baseline="0">
                <a:solidFill>
                  <a:srgbClr val="000000"/>
                </a:solidFill>
              </a:defRPr>
            </a:lvl1pPr>
          </a:lstStyle>
          <a:p>
            <a:r>
              <a:rPr lang="en-US" dirty="0"/>
              <a:t>Use as a Divider slide, or place a quote or fact here. Use on it’s own or to introduce a new section of the presentation. (Georgia 28 </a:t>
            </a:r>
            <a:r>
              <a:rPr lang="en-US" dirty="0" err="1"/>
              <a:t>pt</a:t>
            </a:r>
            <a:r>
              <a:rPr lang="en-US" dirty="0"/>
              <a:t> Bold)</a:t>
            </a:r>
          </a:p>
        </p:txBody>
      </p:sp>
      <p:sp>
        <p:nvSpPr>
          <p:cNvPr id="5" name="Rectangle 4"/>
          <p:cNvSpPr/>
          <p:nvPr userDrawn="1"/>
        </p:nvSpPr>
        <p:spPr>
          <a:xfrm>
            <a:off x="0" y="973191"/>
            <a:ext cx="638175" cy="342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2" name="Slide Number Placeholder 1"/>
          <p:cNvSpPr>
            <a:spLocks noGrp="1"/>
          </p:cNvSpPr>
          <p:nvPr>
            <p:ph type="sldNum" sz="quarter" idx="10"/>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pic>
        <p:nvPicPr>
          <p:cNvPr id="9" name="Picture 8">
            <a:extLst>
              <a:ext uri="{FF2B5EF4-FFF2-40B4-BE49-F238E27FC236}">
                <a16:creationId xmlns:a16="http://schemas.microsoft.com/office/drawing/2014/main" id="{18E468BC-09D0-46A6-93A3-E5184247E4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70459182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5468112" y="1601736"/>
            <a:ext cx="3675888" cy="3426179"/>
          </a:xfrm>
          <a:prstGeom prst="rect">
            <a:avLst/>
          </a:prstGeom>
        </p:spPr>
        <p:txBody>
          <a:bodyPr anchor="ctr"/>
          <a:lstStyle>
            <a:lvl1pPr algn="ctr">
              <a:defRPr sz="1200">
                <a:solidFill>
                  <a:srgbClr val="000000"/>
                </a:solidFill>
              </a:defRPr>
            </a:lvl1pPr>
          </a:lstStyle>
          <a:p>
            <a:endParaRPr lang="en-US" dirty="0"/>
          </a:p>
        </p:txBody>
      </p:sp>
      <p:sp>
        <p:nvSpPr>
          <p:cNvPr id="5" name="Rectangle 4"/>
          <p:cNvSpPr/>
          <p:nvPr userDrawn="1"/>
        </p:nvSpPr>
        <p:spPr>
          <a:xfrm>
            <a:off x="5468112" y="1601736"/>
            <a:ext cx="638175" cy="3426179"/>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8"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10" name="Text Placeholder 10"/>
          <p:cNvSpPr>
            <a:spLocks noGrp="1"/>
          </p:cNvSpPr>
          <p:nvPr>
            <p:ph type="body" sz="quarter" idx="16"/>
          </p:nvPr>
        </p:nvSpPr>
        <p:spPr>
          <a:xfrm>
            <a:off x="0" y="1601736"/>
            <a:ext cx="5193791" cy="310896"/>
          </a:xfrm>
          <a:prstGeom prst="rect">
            <a:avLst/>
          </a:prstGeom>
        </p:spPr>
        <p:txBody>
          <a:bodyPr lIns="192024" tIns="0" rIns="0" bIns="0"/>
          <a:lstStyle>
            <a:lvl1pPr marL="0" indent="0">
              <a:buClr>
                <a:schemeClr val="tx2"/>
              </a:buClr>
              <a:buFont typeface="Arial" charset="0"/>
              <a:buNone/>
              <a:defRPr sz="1300" b="1">
                <a:solidFill>
                  <a:schemeClr val="accent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Content Placeholder 14"/>
          <p:cNvSpPr>
            <a:spLocks noGrp="1"/>
          </p:cNvSpPr>
          <p:nvPr>
            <p:ph sz="quarter" idx="17"/>
          </p:nvPr>
        </p:nvSpPr>
        <p:spPr>
          <a:xfrm>
            <a:off x="0" y="1912632"/>
            <a:ext cx="5193791" cy="2441575"/>
          </a:xfrm>
          <a:prstGeom prst="rect">
            <a:avLst/>
          </a:prstGeom>
        </p:spPr>
        <p:txBody>
          <a:bodyPr lIns="192024" tIns="0" rIns="0" bIns="0"/>
          <a:lstStyle>
            <a:lvl1pPr>
              <a:buClr>
                <a:schemeClr val="tx2"/>
              </a:buClr>
              <a:defRPr sz="1200">
                <a:solidFill>
                  <a:srgbClr val="000000"/>
                </a:solidFill>
              </a:defRPr>
            </a:lvl1pPr>
            <a:lvl2pPr marL="182880" indent="-182880">
              <a:buClr>
                <a:schemeClr val="tx2"/>
              </a:buClr>
              <a:defRPr sz="1200">
                <a:solidFill>
                  <a:srgbClr val="000000"/>
                </a:solidFill>
              </a:defRPr>
            </a:lvl2pPr>
            <a:lvl3pPr marL="365760" indent="-182880">
              <a:buClr>
                <a:schemeClr val="tx2"/>
              </a:buClr>
              <a:defRPr sz="1200">
                <a:solidFill>
                  <a:srgbClr val="000000"/>
                </a:solidFill>
              </a:defRPr>
            </a:lvl3pPr>
            <a:lvl4pPr marL="548640" indent="-182880">
              <a:buClr>
                <a:schemeClr val="tx2"/>
              </a:buClr>
              <a:defRPr sz="1200">
                <a:solidFill>
                  <a:srgbClr val="000000"/>
                </a:solidFill>
              </a:defRPr>
            </a:lvl4pPr>
            <a:lvl5pPr marL="731520" indent="-182880">
              <a:buClr>
                <a:schemeClr val="tx2"/>
              </a:buClr>
              <a:defRPr sz="12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7"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1" name="Text Placeholder 2"/>
          <p:cNvSpPr>
            <a:spLocks noGrp="1"/>
          </p:cNvSpPr>
          <p:nvPr>
            <p:ph type="body" sz="quarter" idx="23"/>
          </p:nvPr>
        </p:nvSpPr>
        <p:spPr>
          <a:xfrm>
            <a:off x="0" y="-661"/>
            <a:ext cx="7886700" cy="877824"/>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4" name="Picture 13">
            <a:extLst>
              <a:ext uri="{FF2B5EF4-FFF2-40B4-BE49-F238E27FC236}">
                <a16:creationId xmlns:a16="http://schemas.microsoft.com/office/drawing/2014/main" id="{087AA53E-987B-48F6-8B3E-2F092506D5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206738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18" name="Text Placeholder 17"/>
          <p:cNvSpPr>
            <a:spLocks noGrp="1"/>
          </p:cNvSpPr>
          <p:nvPr>
            <p:ph type="body" sz="quarter" idx="14"/>
          </p:nvPr>
        </p:nvSpPr>
        <p:spPr>
          <a:xfrm>
            <a:off x="0" y="1009001"/>
            <a:ext cx="6153912" cy="1344612"/>
          </a:xfrm>
          <a:prstGeom prst="rect">
            <a:avLst/>
          </a:prstGeom>
          <a:solidFill>
            <a:schemeClr val="tx1"/>
          </a:solidFill>
        </p:spPr>
        <p:txBody>
          <a:bodyPr lIns="274320" tIns="182880" rIns="182880" bIns="182880" anchor="ctr"/>
          <a:lstStyle>
            <a:lvl1pPr>
              <a:defRPr sz="1600">
                <a:solidFill>
                  <a:schemeClr val="bg1"/>
                </a:solidFill>
                <a:latin typeface="Georgia" charset="0"/>
                <a:ea typeface="Georgia" charset="0"/>
                <a:cs typeface="Georgia" charset="0"/>
              </a:defRPr>
            </a:lvl1pPr>
          </a:lstStyle>
          <a:p>
            <a:pPr lvl="0"/>
            <a:endParaRPr lang="en-US" dirty="0"/>
          </a:p>
        </p:txBody>
      </p:sp>
      <p:sp>
        <p:nvSpPr>
          <p:cNvPr id="19" name="Text Placeholder 17"/>
          <p:cNvSpPr>
            <a:spLocks noGrp="1"/>
          </p:cNvSpPr>
          <p:nvPr>
            <p:ph type="body" sz="quarter" idx="15"/>
          </p:nvPr>
        </p:nvSpPr>
        <p:spPr>
          <a:xfrm>
            <a:off x="6153912" y="1009001"/>
            <a:ext cx="732310" cy="1344612"/>
          </a:xfrm>
          <a:prstGeom prst="rect">
            <a:avLst/>
          </a:prstGeom>
          <a:solidFill>
            <a:schemeClr val="tx2"/>
          </a:solidFill>
        </p:spPr>
        <p:txBody>
          <a:bodyPr lIns="182880" tIns="182880" rIns="182880" bIns="182880" anchor="ctr"/>
          <a:lstStyle>
            <a:lvl1pPr>
              <a:defRPr sz="100">
                <a:solidFill>
                  <a:schemeClr val="tx2"/>
                </a:solidFill>
                <a:latin typeface="Georgia" charset="0"/>
                <a:ea typeface="Georgia" charset="0"/>
                <a:cs typeface="Georgia" charset="0"/>
              </a:defRPr>
            </a:lvl1pPr>
          </a:lstStyle>
          <a:p>
            <a:pPr lvl="0"/>
            <a:endParaRPr lang="en-US" dirty="0"/>
          </a:p>
        </p:txBody>
      </p:sp>
      <p:sp>
        <p:nvSpPr>
          <p:cNvPr id="21" name="Text Placeholder 17"/>
          <p:cNvSpPr>
            <a:spLocks noGrp="1"/>
          </p:cNvSpPr>
          <p:nvPr>
            <p:ph type="body" sz="quarter" idx="16"/>
          </p:nvPr>
        </p:nvSpPr>
        <p:spPr>
          <a:xfrm>
            <a:off x="6886222" y="1009001"/>
            <a:ext cx="2257778" cy="1344612"/>
          </a:xfrm>
          <a:prstGeom prst="rect">
            <a:avLst/>
          </a:prstGeom>
          <a:solidFill>
            <a:schemeClr val="accent1"/>
          </a:solidFill>
        </p:spPr>
        <p:txBody>
          <a:bodyPr lIns="182880" tIns="182880" rIns="182880" bIns="182880" anchor="ctr"/>
          <a:lstStyle>
            <a:lvl1pPr>
              <a:defRPr sz="100">
                <a:solidFill>
                  <a:schemeClr val="accent1"/>
                </a:solidFill>
                <a:latin typeface="Georgia" charset="0"/>
                <a:ea typeface="Georgia" charset="0"/>
                <a:cs typeface="Georgia" charset="0"/>
              </a:defRPr>
            </a:lvl1pPr>
          </a:lstStyle>
          <a:p>
            <a:pPr lvl="0"/>
            <a:endParaRPr lang="en-US" dirty="0"/>
          </a:p>
        </p:txBody>
      </p:sp>
      <p:sp>
        <p:nvSpPr>
          <p:cNvPr id="3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9" name="Title 10"/>
          <p:cNvSpPr>
            <a:spLocks noGrp="1"/>
          </p:cNvSpPr>
          <p:nvPr>
            <p:ph type="title"/>
          </p:nvPr>
        </p:nvSpPr>
        <p:spPr>
          <a:xfrm>
            <a:off x="0" y="0"/>
            <a:ext cx="7886700" cy="877163"/>
          </a:xfrm>
          <a:prstGeom prst="rect">
            <a:avLst/>
          </a:prstGeom>
        </p:spPr>
        <p:txBody>
          <a:bodyPr lIns="182880" tIns="457200" rIns="0" bIns="0"/>
          <a:lstStyle/>
          <a:p>
            <a:r>
              <a:rPr lang="en-US" dirty="0"/>
              <a:t>Click to edit Master title style</a:t>
            </a:r>
          </a:p>
        </p:txBody>
      </p:sp>
      <p:pic>
        <p:nvPicPr>
          <p:cNvPr id="11" name="Picture 10">
            <a:extLst>
              <a:ext uri="{FF2B5EF4-FFF2-40B4-BE49-F238E27FC236}">
                <a16:creationId xmlns:a16="http://schemas.microsoft.com/office/drawing/2014/main" id="{8F0B3C8B-50B4-4536-BDB8-0F095C0928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292372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MetLife solutions">
    <p:bg>
      <p:bgPr>
        <a:solidFill>
          <a:schemeClr val="bg1"/>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endParaRPr lang="en-US" dirty="0">
              <a:solidFill>
                <a:srgbClr val="75787B"/>
              </a:solidFill>
            </a:endParaRPr>
          </a:p>
        </p:txBody>
      </p:sp>
      <p:sp>
        <p:nvSpPr>
          <p:cNvPr id="16" name="Text Placeholder 6"/>
          <p:cNvSpPr>
            <a:spLocks noGrp="1"/>
          </p:cNvSpPr>
          <p:nvPr>
            <p:ph type="body" sz="quarter" idx="12" hasCustomPrompt="1"/>
          </p:nvPr>
        </p:nvSpPr>
        <p:spPr>
          <a:xfrm>
            <a:off x="0" y="600164"/>
            <a:ext cx="6673850" cy="295466"/>
          </a:xfrm>
          <a:prstGeom prst="rect">
            <a:avLst/>
          </a:prstGeom>
        </p:spPr>
        <p:txBody>
          <a:bodyPr wrap="square" lIns="201168" tIns="45720" rIns="18288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6673850" cy="600164"/>
          </a:xfrm>
          <a:prstGeom prst="rect">
            <a:avLst/>
          </a:prstGeom>
        </p:spPr>
        <p:txBody>
          <a:bodyPr vert="horz" wrap="square" lIns="182880" tIns="182880" rIns="18288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7" name="Picture 6">
            <a:extLst>
              <a:ext uri="{FF2B5EF4-FFF2-40B4-BE49-F238E27FC236}">
                <a16:creationId xmlns:a16="http://schemas.microsoft.com/office/drawing/2014/main" id="{FBD9FBDA-5A3A-46E7-8320-8B532E668E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0246372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Blue_Thin_Bar_Content_A">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49463"/>
          </a:xfrm>
          <a:prstGeom prst="rect">
            <a:avLst/>
          </a:prstGeom>
        </p:spPr>
        <p:txBody>
          <a:bodyPr/>
          <a:lstStyle/>
          <a:p>
            <a:r>
              <a:rPr lang="en-US" dirty="0"/>
              <a:t>Click to edit Master title style</a:t>
            </a:r>
          </a:p>
        </p:txBody>
      </p:sp>
      <p:sp>
        <p:nvSpPr>
          <p:cNvPr id="7" name="Text Placeholder 10"/>
          <p:cNvSpPr>
            <a:spLocks noGrp="1"/>
          </p:cNvSpPr>
          <p:nvPr>
            <p:ph type="body" sz="quarter" idx="12"/>
          </p:nvPr>
        </p:nvSpPr>
        <p:spPr>
          <a:xfrm>
            <a:off x="997821" y="1111738"/>
            <a:ext cx="6088780" cy="261610"/>
          </a:xfrm>
          <a:prstGeom prst="rect">
            <a:avLst/>
          </a:prstGeom>
        </p:spPr>
        <p:txBody>
          <a:bodyPr wrap="square" lIns="91440" tIns="0" bIns="45720">
            <a:spAutoFit/>
          </a:bodyPr>
          <a:lstStyle>
            <a:lvl1pPr>
              <a:defRPr sz="1400" b="1">
                <a:solidFill>
                  <a:schemeClr val="tx2"/>
                </a:solidFill>
              </a:defRPr>
            </a:lvl1pPr>
          </a:lstStyle>
          <a:p>
            <a:pPr lvl="0"/>
            <a:r>
              <a:rPr lang="en-US" dirty="0"/>
              <a:t>Click to edit Master text styles</a:t>
            </a:r>
          </a:p>
        </p:txBody>
      </p:sp>
      <p:sp>
        <p:nvSpPr>
          <p:cNvPr id="9" name="Text Placeholder 10"/>
          <p:cNvSpPr>
            <a:spLocks noGrp="1"/>
          </p:cNvSpPr>
          <p:nvPr>
            <p:ph type="body" sz="quarter" idx="17"/>
          </p:nvPr>
        </p:nvSpPr>
        <p:spPr>
          <a:xfrm>
            <a:off x="997821" y="2748492"/>
            <a:ext cx="6088780" cy="261610"/>
          </a:xfrm>
          <a:prstGeom prst="rect">
            <a:avLst/>
          </a:prstGeom>
        </p:spPr>
        <p:txBody>
          <a:bodyPr wrap="square" lIns="91440" tIns="0" bIns="45720">
            <a:spAutoFit/>
          </a:bodyPr>
          <a:lstStyle>
            <a:lvl1pPr>
              <a:defRPr sz="1400" b="1">
                <a:solidFill>
                  <a:schemeClr val="tx2"/>
                </a:solidFill>
              </a:defRPr>
            </a:lvl1pPr>
          </a:lstStyle>
          <a:p>
            <a:pPr lvl="0"/>
            <a:r>
              <a:rPr lang="en-US" dirty="0"/>
              <a:t>Click to edit Master text styles</a:t>
            </a:r>
          </a:p>
        </p:txBody>
      </p:sp>
      <p:sp>
        <p:nvSpPr>
          <p:cNvPr id="11" name="Text Placeholder 10"/>
          <p:cNvSpPr>
            <a:spLocks noGrp="1"/>
          </p:cNvSpPr>
          <p:nvPr>
            <p:ph type="body" sz="quarter" idx="19"/>
          </p:nvPr>
        </p:nvSpPr>
        <p:spPr>
          <a:xfrm>
            <a:off x="997821" y="4385246"/>
            <a:ext cx="6088780" cy="261610"/>
          </a:xfrm>
          <a:prstGeom prst="rect">
            <a:avLst/>
          </a:prstGeom>
        </p:spPr>
        <p:txBody>
          <a:bodyPr wrap="square" lIns="91440" tIns="0" bIns="45720">
            <a:spAutoFit/>
          </a:bodyPr>
          <a:lstStyle>
            <a:lvl1pPr>
              <a:defRPr sz="1400" b="1">
                <a:solidFill>
                  <a:schemeClr val="tx2"/>
                </a:solidFill>
              </a:defRPr>
            </a:lvl1pPr>
          </a:lstStyle>
          <a:p>
            <a:pPr lvl="0"/>
            <a:r>
              <a:rPr lang="en-US" dirty="0"/>
              <a:t>Click to edit Master text styles</a:t>
            </a:r>
          </a:p>
        </p:txBody>
      </p:sp>
      <p:sp>
        <p:nvSpPr>
          <p:cNvPr id="15" name="Picture Placeholder 14"/>
          <p:cNvSpPr>
            <a:spLocks noGrp="1"/>
          </p:cNvSpPr>
          <p:nvPr>
            <p:ph type="pic" sz="quarter" idx="22" hasCustomPrompt="1"/>
          </p:nvPr>
        </p:nvSpPr>
        <p:spPr>
          <a:xfrm>
            <a:off x="449180" y="1111738"/>
            <a:ext cx="548640" cy="548640"/>
          </a:xfrm>
          <a:prstGeom prst="rect">
            <a:avLst/>
          </a:prstGeom>
        </p:spPr>
        <p:txBody>
          <a:bodyPr lIns="0" rIns="0" bIns="0" anchor="ctr">
            <a:noAutofit/>
          </a:bodyPr>
          <a:lstStyle>
            <a:lvl1pPr algn="ctr">
              <a:defRPr/>
            </a:lvl1pPr>
          </a:lstStyle>
          <a:p>
            <a:r>
              <a:rPr lang="en-US" dirty="0"/>
              <a:t>Image</a:t>
            </a:r>
          </a:p>
        </p:txBody>
      </p:sp>
      <p:sp>
        <p:nvSpPr>
          <p:cNvPr id="18" name="Picture Placeholder 14"/>
          <p:cNvSpPr>
            <a:spLocks noGrp="1"/>
          </p:cNvSpPr>
          <p:nvPr>
            <p:ph type="pic" sz="quarter" idx="23" hasCustomPrompt="1"/>
          </p:nvPr>
        </p:nvSpPr>
        <p:spPr>
          <a:xfrm>
            <a:off x="449180" y="2748492"/>
            <a:ext cx="548640" cy="548640"/>
          </a:xfrm>
          <a:prstGeom prst="rect">
            <a:avLst/>
          </a:prstGeom>
        </p:spPr>
        <p:txBody>
          <a:bodyPr lIns="0" rIns="0" bIns="0" anchor="ctr">
            <a:noAutofit/>
          </a:bodyPr>
          <a:lstStyle>
            <a:lvl1pPr algn="ctr">
              <a:defRPr/>
            </a:lvl1pPr>
          </a:lstStyle>
          <a:p>
            <a:r>
              <a:rPr lang="en-US" dirty="0"/>
              <a:t>Image</a:t>
            </a:r>
          </a:p>
        </p:txBody>
      </p:sp>
      <p:sp>
        <p:nvSpPr>
          <p:cNvPr id="19" name="Picture Placeholder 14"/>
          <p:cNvSpPr>
            <a:spLocks noGrp="1"/>
          </p:cNvSpPr>
          <p:nvPr>
            <p:ph type="pic" sz="quarter" idx="24" hasCustomPrompt="1"/>
          </p:nvPr>
        </p:nvSpPr>
        <p:spPr>
          <a:xfrm>
            <a:off x="449180" y="4385246"/>
            <a:ext cx="548640" cy="548640"/>
          </a:xfrm>
          <a:prstGeom prst="rect">
            <a:avLst/>
          </a:prstGeom>
        </p:spPr>
        <p:txBody>
          <a:bodyPr lIns="0" rIns="0" bIns="0" anchor="ctr">
            <a:noAutofit/>
          </a:bodyPr>
          <a:lstStyle>
            <a:lvl1pPr algn="ctr">
              <a:defRPr/>
            </a:lvl1pPr>
          </a:lstStyle>
          <a:p>
            <a:r>
              <a:rPr lang="en-US" dirty="0"/>
              <a:t>Image</a:t>
            </a:r>
          </a:p>
        </p:txBody>
      </p:sp>
      <p:sp>
        <p:nvSpPr>
          <p:cNvPr id="6" name="Text Placeholder 5"/>
          <p:cNvSpPr>
            <a:spLocks noGrp="1"/>
          </p:cNvSpPr>
          <p:nvPr>
            <p:ph type="body" sz="quarter" idx="25" hasCustomPrompt="1"/>
          </p:nvPr>
        </p:nvSpPr>
        <p:spPr>
          <a:xfrm>
            <a:off x="0" y="5937362"/>
            <a:ext cx="9144000" cy="169277"/>
          </a:xfrm>
          <a:prstGeom prst="rect">
            <a:avLst/>
          </a:prstGeom>
        </p:spPr>
        <p:txBody>
          <a:bodyPr wrap="square" bIns="45720" anchor="b">
            <a:spAutoFit/>
          </a:bodyPr>
          <a:lstStyle>
            <a:lvl1pPr marL="0" indent="-109728">
              <a:spcBef>
                <a:spcPts val="0"/>
              </a:spcBef>
              <a:buClr>
                <a:schemeClr val="accent2"/>
              </a:buClr>
              <a:buFont typeface="+mj-lt"/>
              <a:buAutoNum type="arabicPeriod"/>
              <a:defRPr sz="800">
                <a:solidFill>
                  <a:schemeClr val="accent2"/>
                </a:solidFill>
                <a:latin typeface="Arial Narrow" charset="0"/>
                <a:ea typeface="Arial Narrow" charset="0"/>
                <a:cs typeface="Arial Narrow" charset="0"/>
              </a:defRPr>
            </a:lvl1pPr>
          </a:lstStyle>
          <a:p>
            <a:pPr lvl="0"/>
            <a:r>
              <a:rPr lang="en-US" dirty="0"/>
              <a:t>footnote</a:t>
            </a:r>
          </a:p>
        </p:txBody>
      </p:sp>
      <p:sp>
        <p:nvSpPr>
          <p:cNvPr id="12" name="Text Placeholder 13"/>
          <p:cNvSpPr>
            <a:spLocks noGrp="1"/>
          </p:cNvSpPr>
          <p:nvPr>
            <p:ph type="body" sz="quarter" idx="20"/>
          </p:nvPr>
        </p:nvSpPr>
        <p:spPr>
          <a:xfrm>
            <a:off x="997821" y="1373348"/>
            <a:ext cx="6088780" cy="184666"/>
          </a:xfrm>
          <a:prstGeom prst="rect">
            <a:avLst/>
          </a:prstGeom>
        </p:spPr>
        <p:txBody>
          <a:bodyPr wrap="square" lIns="91440" tIns="0" rIns="91440" bIns="0" numCol="1">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endParaRPr lang="en-US" dirty="0"/>
          </a:p>
        </p:txBody>
      </p:sp>
      <p:sp>
        <p:nvSpPr>
          <p:cNvPr id="13" name="Text Placeholder 13"/>
          <p:cNvSpPr>
            <a:spLocks noGrp="1"/>
          </p:cNvSpPr>
          <p:nvPr>
            <p:ph type="body" sz="quarter" idx="26"/>
          </p:nvPr>
        </p:nvSpPr>
        <p:spPr>
          <a:xfrm>
            <a:off x="997821" y="3010102"/>
            <a:ext cx="6088780" cy="184666"/>
          </a:xfrm>
          <a:prstGeom prst="rect">
            <a:avLst/>
          </a:prstGeom>
        </p:spPr>
        <p:txBody>
          <a:bodyPr wrap="square" lIns="91440" tIns="0" rIns="91440" bIns="0" numCol="1">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endParaRPr lang="en-US" dirty="0"/>
          </a:p>
        </p:txBody>
      </p:sp>
      <p:sp>
        <p:nvSpPr>
          <p:cNvPr id="14" name="Text Placeholder 13"/>
          <p:cNvSpPr>
            <a:spLocks noGrp="1"/>
          </p:cNvSpPr>
          <p:nvPr>
            <p:ph type="body" sz="quarter" idx="27"/>
          </p:nvPr>
        </p:nvSpPr>
        <p:spPr>
          <a:xfrm>
            <a:off x="997821" y="4646856"/>
            <a:ext cx="6088780" cy="184666"/>
          </a:xfrm>
          <a:prstGeom prst="rect">
            <a:avLst/>
          </a:prstGeom>
        </p:spPr>
        <p:txBody>
          <a:bodyPr wrap="square" lIns="91440" tIns="0" rIns="91440" bIns="0" numCol="1">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endParaRPr lang="en-US" dirty="0"/>
          </a:p>
        </p:txBody>
      </p:sp>
      <p:sp>
        <p:nvSpPr>
          <p:cNvPr id="4" name="Content Placeholder 3"/>
          <p:cNvSpPr>
            <a:spLocks noGrp="1"/>
          </p:cNvSpPr>
          <p:nvPr>
            <p:ph sz="quarter" idx="28"/>
          </p:nvPr>
        </p:nvSpPr>
        <p:spPr>
          <a:xfrm>
            <a:off x="4292020" y="1806575"/>
            <a:ext cx="4550765" cy="7207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8479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Colors">
    <p:spTree>
      <p:nvGrpSpPr>
        <p:cNvPr id="1" name=""/>
        <p:cNvGrpSpPr/>
        <p:nvPr/>
      </p:nvGrpSpPr>
      <p:grpSpPr>
        <a:xfrm>
          <a:off x="0" y="0"/>
          <a:ext cx="0" cy="0"/>
          <a:chOff x="0" y="0"/>
          <a:chExt cx="0" cy="0"/>
        </a:xfrm>
      </p:grpSpPr>
      <p:sp>
        <p:nvSpPr>
          <p:cNvPr id="10" name="Rectangle 9"/>
          <p:cNvSpPr/>
          <p:nvPr userDrawn="1"/>
        </p:nvSpPr>
        <p:spPr>
          <a:xfrm>
            <a:off x="-2287" y="0"/>
            <a:ext cx="777442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14" name="Text Placeholder 18"/>
          <p:cNvSpPr>
            <a:spLocks noGrp="1"/>
          </p:cNvSpPr>
          <p:nvPr>
            <p:ph type="body" sz="quarter" idx="11" hasCustomPrompt="1"/>
          </p:nvPr>
        </p:nvSpPr>
        <p:spPr>
          <a:xfrm>
            <a:off x="457200" y="1935163"/>
            <a:ext cx="6092944" cy="2987675"/>
          </a:xfrm>
        </p:spPr>
        <p:txBody>
          <a:bodyPr anchor="ctr"/>
          <a:lstStyle>
            <a:lvl1pPr>
              <a:defRPr sz="4800" b="1" i="0">
                <a:solidFill>
                  <a:schemeClr val="bg1"/>
                </a:solidFill>
                <a:latin typeface="+mj-lt"/>
                <a:ea typeface="Georgia Bold" charset="0"/>
                <a:cs typeface="Georgia Bold" charset="0"/>
              </a:defRPr>
            </a:lvl1pPr>
          </a:lstStyle>
          <a:p>
            <a:pPr lvl="0"/>
            <a:r>
              <a:rPr lang="en-US" dirty="0"/>
              <a:t>Divider</a:t>
            </a:r>
          </a:p>
        </p:txBody>
      </p:sp>
      <p:sp>
        <p:nvSpPr>
          <p:cNvPr id="15" name="Rectangle 14"/>
          <p:cNvSpPr/>
          <p:nvPr userDrawn="1"/>
        </p:nvSpPr>
        <p:spPr>
          <a:xfrm>
            <a:off x="7772138" y="0"/>
            <a:ext cx="3417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16" name="Rectangle 15"/>
          <p:cNvSpPr/>
          <p:nvPr userDrawn="1"/>
        </p:nvSpPr>
        <p:spPr>
          <a:xfrm>
            <a:off x="8113936" y="0"/>
            <a:ext cx="103006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pic>
        <p:nvPicPr>
          <p:cNvPr id="8" name="Picture 7">
            <a:extLst>
              <a:ext uri="{FF2B5EF4-FFF2-40B4-BE49-F238E27FC236}">
                <a16:creationId xmlns:a16="http://schemas.microsoft.com/office/drawing/2014/main" id="{BF33D543-FF54-4D19-BB45-A3650965CEFA}"/>
              </a:ext>
            </a:extLst>
          </p:cNvPr>
          <p:cNvPicPr>
            <a:picLocks noChangeAspect="1"/>
          </p:cNvPicPr>
          <p:nvPr userDrawn="1"/>
        </p:nvPicPr>
        <p:blipFill rotWithShape="1">
          <a:blip r:embed="rId2"/>
          <a:srcRect l="7424" t="21906" r="7900" b="21677"/>
          <a:stretch/>
        </p:blipFill>
        <p:spPr>
          <a:xfrm>
            <a:off x="400753" y="6308535"/>
            <a:ext cx="1420903" cy="367622"/>
          </a:xfrm>
          <a:prstGeom prst="rect">
            <a:avLst/>
          </a:prstGeom>
        </p:spPr>
      </p:pic>
    </p:spTree>
    <p:extLst>
      <p:ext uri="{BB962C8B-B14F-4D97-AF65-F5344CB8AC3E}">
        <p14:creationId xmlns:p14="http://schemas.microsoft.com/office/powerpoint/2010/main" val="6876950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MetLife solutions - MAXIS">
    <p:bg>
      <p:bgPr>
        <a:solidFill>
          <a:schemeClr val="bg1"/>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pPr>
              <a:defRPr/>
            </a:pPr>
            <a:fld id="{88FA9159-5232-5344-86D3-2C92D375440B}" type="slidenum">
              <a:rPr lang="en-US" smtClean="0">
                <a:solidFill>
                  <a:srgbClr val="75787B"/>
                </a:solidFill>
              </a:rPr>
              <a:pPr>
                <a:def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6675120" cy="295466"/>
          </a:xfrm>
          <a:prstGeom prst="rect">
            <a:avLst/>
          </a:prstGeom>
        </p:spPr>
        <p:txBody>
          <a:bodyPr wrap="square" lIns="201168" tIns="45720" rIns="18288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6675120" cy="600164"/>
          </a:xfrm>
          <a:prstGeom prst="rect">
            <a:avLst/>
          </a:prstGeom>
        </p:spPr>
        <p:txBody>
          <a:bodyPr vert="horz" wrap="square" lIns="182880" tIns="182880" rIns="18288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8501024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Case_Study_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914400"/>
          </a:xfrm>
          <a:prstGeom prst="rect">
            <a:avLst/>
          </a:prstGeom>
        </p:spPr>
        <p:txBody>
          <a:bodyPr tIns="228600">
            <a:noAutofit/>
          </a:bodyPr>
          <a:lstStyle>
            <a:lvl1pPr>
              <a:defRPr sz="2000"/>
            </a:lvl1pPr>
          </a:lstStyle>
          <a:p>
            <a:r>
              <a:rPr lang="en-US" dirty="0"/>
              <a:t>Click to edit </a:t>
            </a:r>
            <a:br>
              <a:rPr lang="en-US" dirty="0"/>
            </a:br>
            <a:r>
              <a:rPr lang="en-US" dirty="0"/>
              <a:t>master title style</a:t>
            </a:r>
          </a:p>
        </p:txBody>
      </p:sp>
      <p:sp>
        <p:nvSpPr>
          <p:cNvPr id="3" name="Slide Number Placeholder 2"/>
          <p:cNvSpPr>
            <a:spLocks noGrp="1"/>
          </p:cNvSpPr>
          <p:nvPr>
            <p:ph type="sldNum" sz="quarter" idx="10"/>
          </p:nvPr>
        </p:nvSpPr>
        <p:spPr>
          <a:xfrm>
            <a:off x="7086600" y="6372330"/>
            <a:ext cx="2057400" cy="184666"/>
          </a:xfrm>
          <a:prstGeom prst="rect">
            <a:avLst/>
          </a:prstGeom>
        </p:spPr>
        <p:txBody>
          <a:bodyPr/>
          <a:lstStyle/>
          <a:p>
            <a:pPr>
              <a:defRPr/>
            </a:pPr>
            <a:fld id="{FEB979F7-CD34-E34D-BADA-C4B152C680F3}" type="slidenum">
              <a:rPr lang="en-US" smtClean="0">
                <a:solidFill>
                  <a:srgbClr val="75787B"/>
                </a:solidFill>
              </a:rPr>
              <a:pPr>
                <a:defRPr/>
              </a:pPr>
              <a:t>‹#›</a:t>
            </a:fld>
            <a:endParaRPr lang="en-US" dirty="0">
              <a:solidFill>
                <a:srgbClr val="75787B"/>
              </a:solidFill>
            </a:endParaRPr>
          </a:p>
        </p:txBody>
      </p:sp>
    </p:spTree>
    <p:extLst>
      <p:ext uri="{BB962C8B-B14F-4D97-AF65-F5344CB8AC3E}">
        <p14:creationId xmlns:p14="http://schemas.microsoft.com/office/powerpoint/2010/main" val="26302352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Accolades">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49463"/>
          </a:xfrm>
          <a:prstGeom prst="rect">
            <a:avLst/>
          </a:prstGeom>
        </p:spPr>
        <p:txBody>
          <a:bodyPr/>
          <a:lstStyle/>
          <a:p>
            <a:endParaRPr lang="en-US" dirty="0"/>
          </a:p>
        </p:txBody>
      </p:sp>
      <p:sp>
        <p:nvSpPr>
          <p:cNvPr id="4" name="Slide Number Placeholder 3"/>
          <p:cNvSpPr>
            <a:spLocks noGrp="1"/>
          </p:cNvSpPr>
          <p:nvPr>
            <p:ph type="sldNum" sz="quarter" idx="11"/>
          </p:nvPr>
        </p:nvSpPr>
        <p:spPr>
          <a:xfrm>
            <a:off x="7086600" y="6372330"/>
            <a:ext cx="2057400" cy="184666"/>
          </a:xfrm>
          <a:prstGeom prst="rect">
            <a:avLst/>
          </a:prstGeom>
        </p:spPr>
        <p:txBody>
          <a:bodyPr/>
          <a:lstStyle/>
          <a:p>
            <a:pPr>
              <a:defRPr/>
            </a:pPr>
            <a:fld id="{FEB979F7-CD34-E34D-BADA-C4B152C680F3}" type="slidenum">
              <a:rPr lang="en-US" smtClean="0">
                <a:solidFill>
                  <a:srgbClr val="75787B"/>
                </a:solidFill>
              </a:rPr>
              <a:pPr>
                <a:defRPr/>
              </a:pPr>
              <a:t>‹#›</a:t>
            </a:fld>
            <a:endParaRPr lang="en-US" dirty="0">
              <a:solidFill>
                <a:srgbClr val="75787B"/>
              </a:solidFill>
            </a:endParaRPr>
          </a:p>
        </p:txBody>
      </p:sp>
      <p:sp>
        <p:nvSpPr>
          <p:cNvPr id="36" name="Text Placeholder 5"/>
          <p:cNvSpPr>
            <a:spLocks noGrp="1"/>
          </p:cNvSpPr>
          <p:nvPr>
            <p:ph type="body" sz="quarter" idx="36" hasCustomPrompt="1"/>
          </p:nvPr>
        </p:nvSpPr>
        <p:spPr>
          <a:xfrm>
            <a:off x="0" y="5937362"/>
            <a:ext cx="9144000" cy="169277"/>
          </a:xfrm>
          <a:prstGeom prst="rect">
            <a:avLst/>
          </a:prstGeom>
        </p:spPr>
        <p:txBody>
          <a:bodyPr wrap="square" bIns="45720" anchor="b">
            <a:spAutoFit/>
          </a:bodyPr>
          <a:lstStyle>
            <a:lvl1pPr>
              <a:defRPr sz="800">
                <a:solidFill>
                  <a:schemeClr val="accent2"/>
                </a:solidFill>
                <a:latin typeface="Arial Narrow" charset="0"/>
                <a:ea typeface="Arial Narrow" charset="0"/>
                <a:cs typeface="Arial Narrow" charset="0"/>
              </a:defRPr>
            </a:lvl1pPr>
          </a:lstStyle>
          <a:p>
            <a:pPr lvl="0"/>
            <a:r>
              <a:rPr lang="en-US"/>
              <a:t>footnote</a:t>
            </a:r>
            <a:endParaRPr lang="en-US" dirty="0"/>
          </a:p>
        </p:txBody>
      </p:sp>
      <p:sp>
        <p:nvSpPr>
          <p:cNvPr id="6" name="Text Placeholder 5"/>
          <p:cNvSpPr>
            <a:spLocks noGrp="1"/>
          </p:cNvSpPr>
          <p:nvPr>
            <p:ph type="body" sz="quarter" idx="12"/>
          </p:nvPr>
        </p:nvSpPr>
        <p:spPr>
          <a:xfrm>
            <a:off x="1376680" y="1742117"/>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8" name="Text Placeholder 5"/>
          <p:cNvSpPr>
            <a:spLocks noGrp="1"/>
          </p:cNvSpPr>
          <p:nvPr>
            <p:ph type="body" sz="quarter" idx="13"/>
          </p:nvPr>
        </p:nvSpPr>
        <p:spPr>
          <a:xfrm>
            <a:off x="1376680" y="1997499"/>
            <a:ext cx="2372360" cy="400110"/>
          </a:xfrm>
          <a:prstGeom prst="rect">
            <a:avLst/>
          </a:prstGeom>
        </p:spPr>
        <p:txBody>
          <a:bodyPr wrap="square"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14" name="Picture Placeholder 13"/>
          <p:cNvSpPr>
            <a:spLocks noGrp="1"/>
          </p:cNvSpPr>
          <p:nvPr>
            <p:ph type="pic" sz="quarter" idx="14" hasCustomPrompt="1"/>
          </p:nvPr>
        </p:nvSpPr>
        <p:spPr>
          <a:xfrm>
            <a:off x="736600" y="1739772"/>
            <a:ext cx="548640" cy="548640"/>
          </a:xfrm>
          <a:prstGeom prst="rect">
            <a:avLst/>
          </a:prstGeom>
        </p:spPr>
        <p:txBody>
          <a:bodyPr lIns="0" rIns="0" bIns="0" anchor="ctr">
            <a:noAutofit/>
          </a:bodyPr>
          <a:lstStyle>
            <a:lvl1pPr algn="ctr">
              <a:defRPr/>
            </a:lvl1pPr>
          </a:lstStyle>
          <a:p>
            <a:r>
              <a:rPr lang="en-US" dirty="0"/>
              <a:t>Image</a:t>
            </a:r>
          </a:p>
        </p:txBody>
      </p:sp>
      <p:sp>
        <p:nvSpPr>
          <p:cNvPr id="30" name="Text Placeholder 5"/>
          <p:cNvSpPr>
            <a:spLocks noGrp="1"/>
          </p:cNvSpPr>
          <p:nvPr>
            <p:ph type="body" sz="quarter" idx="30"/>
          </p:nvPr>
        </p:nvSpPr>
        <p:spPr>
          <a:xfrm>
            <a:off x="1376680" y="2394135"/>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11" name="Text Placeholder 5"/>
          <p:cNvSpPr>
            <a:spLocks noGrp="1"/>
          </p:cNvSpPr>
          <p:nvPr>
            <p:ph type="body" sz="quarter" idx="37"/>
          </p:nvPr>
        </p:nvSpPr>
        <p:spPr>
          <a:xfrm>
            <a:off x="4874260" y="1742117"/>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12" name="Text Placeholder 5"/>
          <p:cNvSpPr>
            <a:spLocks noGrp="1"/>
          </p:cNvSpPr>
          <p:nvPr>
            <p:ph type="body" sz="quarter" idx="38"/>
          </p:nvPr>
        </p:nvSpPr>
        <p:spPr>
          <a:xfrm>
            <a:off x="4874260" y="1997499"/>
            <a:ext cx="3429000" cy="400110"/>
          </a:xfrm>
          <a:prstGeom prst="rect">
            <a:avLst/>
          </a:prstGeom>
        </p:spPr>
        <p:txBody>
          <a:bodyPr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13" name="Picture Placeholder 13"/>
          <p:cNvSpPr>
            <a:spLocks noGrp="1"/>
          </p:cNvSpPr>
          <p:nvPr>
            <p:ph type="pic" sz="quarter" idx="39" hasCustomPrompt="1"/>
          </p:nvPr>
        </p:nvSpPr>
        <p:spPr>
          <a:xfrm>
            <a:off x="4234180" y="1739772"/>
            <a:ext cx="548640" cy="548640"/>
          </a:xfrm>
          <a:prstGeom prst="rect">
            <a:avLst/>
          </a:prstGeom>
        </p:spPr>
        <p:txBody>
          <a:bodyPr lIns="0" rIns="0" bIns="0" anchor="ctr">
            <a:noAutofit/>
          </a:bodyPr>
          <a:lstStyle>
            <a:lvl1pPr algn="ctr">
              <a:defRPr/>
            </a:lvl1pPr>
          </a:lstStyle>
          <a:p>
            <a:r>
              <a:rPr lang="en-US" dirty="0"/>
              <a:t>Image</a:t>
            </a:r>
          </a:p>
        </p:txBody>
      </p:sp>
      <p:sp>
        <p:nvSpPr>
          <p:cNvPr id="15" name="Text Placeholder 5"/>
          <p:cNvSpPr>
            <a:spLocks noGrp="1"/>
          </p:cNvSpPr>
          <p:nvPr>
            <p:ph type="body" sz="quarter" idx="40"/>
          </p:nvPr>
        </p:nvSpPr>
        <p:spPr>
          <a:xfrm>
            <a:off x="4874260" y="2394135"/>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3" name="Text Placeholder 5"/>
          <p:cNvSpPr>
            <a:spLocks noGrp="1"/>
          </p:cNvSpPr>
          <p:nvPr>
            <p:ph type="body" sz="quarter" idx="41"/>
          </p:nvPr>
        </p:nvSpPr>
        <p:spPr>
          <a:xfrm>
            <a:off x="1376680" y="3231480"/>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4" name="Text Placeholder 5"/>
          <p:cNvSpPr>
            <a:spLocks noGrp="1"/>
          </p:cNvSpPr>
          <p:nvPr>
            <p:ph type="body" sz="quarter" idx="42"/>
          </p:nvPr>
        </p:nvSpPr>
        <p:spPr>
          <a:xfrm>
            <a:off x="1376680" y="3486862"/>
            <a:ext cx="2372360" cy="400110"/>
          </a:xfrm>
          <a:prstGeom prst="rect">
            <a:avLst/>
          </a:prstGeom>
        </p:spPr>
        <p:txBody>
          <a:bodyPr wrap="square"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5" name="Picture Placeholder 13"/>
          <p:cNvSpPr>
            <a:spLocks noGrp="1"/>
          </p:cNvSpPr>
          <p:nvPr>
            <p:ph type="pic" sz="quarter" idx="43" hasCustomPrompt="1"/>
          </p:nvPr>
        </p:nvSpPr>
        <p:spPr>
          <a:xfrm>
            <a:off x="736600" y="3229135"/>
            <a:ext cx="548640" cy="548640"/>
          </a:xfrm>
          <a:prstGeom prst="rect">
            <a:avLst/>
          </a:prstGeom>
        </p:spPr>
        <p:txBody>
          <a:bodyPr lIns="0" rIns="0" bIns="0" anchor="ctr">
            <a:noAutofit/>
          </a:bodyPr>
          <a:lstStyle>
            <a:lvl1pPr algn="ctr">
              <a:defRPr/>
            </a:lvl1pPr>
          </a:lstStyle>
          <a:p>
            <a:r>
              <a:rPr lang="en-US" dirty="0"/>
              <a:t>Image</a:t>
            </a:r>
          </a:p>
        </p:txBody>
      </p:sp>
      <p:sp>
        <p:nvSpPr>
          <p:cNvPr id="26" name="Text Placeholder 5"/>
          <p:cNvSpPr>
            <a:spLocks noGrp="1"/>
          </p:cNvSpPr>
          <p:nvPr>
            <p:ph type="body" sz="quarter" idx="44"/>
          </p:nvPr>
        </p:nvSpPr>
        <p:spPr>
          <a:xfrm>
            <a:off x="1376680" y="3883498"/>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7" name="Text Placeholder 5"/>
          <p:cNvSpPr>
            <a:spLocks noGrp="1"/>
          </p:cNvSpPr>
          <p:nvPr>
            <p:ph type="body" sz="quarter" idx="45"/>
          </p:nvPr>
        </p:nvSpPr>
        <p:spPr>
          <a:xfrm>
            <a:off x="4874260" y="3231480"/>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8" name="Text Placeholder 5"/>
          <p:cNvSpPr>
            <a:spLocks noGrp="1"/>
          </p:cNvSpPr>
          <p:nvPr>
            <p:ph type="body" sz="quarter" idx="46"/>
          </p:nvPr>
        </p:nvSpPr>
        <p:spPr>
          <a:xfrm>
            <a:off x="4874260" y="3486862"/>
            <a:ext cx="3429000" cy="400110"/>
          </a:xfrm>
          <a:prstGeom prst="rect">
            <a:avLst/>
          </a:prstGeom>
        </p:spPr>
        <p:txBody>
          <a:bodyPr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9" name="Picture Placeholder 13"/>
          <p:cNvSpPr>
            <a:spLocks noGrp="1"/>
          </p:cNvSpPr>
          <p:nvPr>
            <p:ph type="pic" sz="quarter" idx="47" hasCustomPrompt="1"/>
          </p:nvPr>
        </p:nvSpPr>
        <p:spPr>
          <a:xfrm>
            <a:off x="4234180" y="3229135"/>
            <a:ext cx="548640" cy="548640"/>
          </a:xfrm>
          <a:prstGeom prst="rect">
            <a:avLst/>
          </a:prstGeom>
        </p:spPr>
        <p:txBody>
          <a:bodyPr lIns="0" rIns="0" bIns="0" anchor="ctr">
            <a:noAutofit/>
          </a:bodyPr>
          <a:lstStyle>
            <a:lvl1pPr algn="ctr">
              <a:defRPr/>
            </a:lvl1pPr>
          </a:lstStyle>
          <a:p>
            <a:r>
              <a:rPr lang="en-US" dirty="0"/>
              <a:t>Image</a:t>
            </a:r>
          </a:p>
        </p:txBody>
      </p:sp>
      <p:sp>
        <p:nvSpPr>
          <p:cNvPr id="31" name="Text Placeholder 5"/>
          <p:cNvSpPr>
            <a:spLocks noGrp="1"/>
          </p:cNvSpPr>
          <p:nvPr>
            <p:ph type="body" sz="quarter" idx="48"/>
          </p:nvPr>
        </p:nvSpPr>
        <p:spPr>
          <a:xfrm>
            <a:off x="4874260" y="3883498"/>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34" name="Text Placeholder 5"/>
          <p:cNvSpPr>
            <a:spLocks noGrp="1"/>
          </p:cNvSpPr>
          <p:nvPr>
            <p:ph type="body" sz="quarter" idx="49"/>
          </p:nvPr>
        </p:nvSpPr>
        <p:spPr>
          <a:xfrm>
            <a:off x="1376680" y="4720843"/>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35" name="Text Placeholder 5"/>
          <p:cNvSpPr>
            <a:spLocks noGrp="1"/>
          </p:cNvSpPr>
          <p:nvPr>
            <p:ph type="body" sz="quarter" idx="50"/>
          </p:nvPr>
        </p:nvSpPr>
        <p:spPr>
          <a:xfrm>
            <a:off x="1376680" y="4976225"/>
            <a:ext cx="2372360" cy="400110"/>
          </a:xfrm>
          <a:prstGeom prst="rect">
            <a:avLst/>
          </a:prstGeom>
        </p:spPr>
        <p:txBody>
          <a:bodyPr wrap="square"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37" name="Picture Placeholder 13"/>
          <p:cNvSpPr>
            <a:spLocks noGrp="1"/>
          </p:cNvSpPr>
          <p:nvPr>
            <p:ph type="pic" sz="quarter" idx="51" hasCustomPrompt="1"/>
          </p:nvPr>
        </p:nvSpPr>
        <p:spPr>
          <a:xfrm>
            <a:off x="736600" y="4718498"/>
            <a:ext cx="548640" cy="548640"/>
          </a:xfrm>
          <a:prstGeom prst="rect">
            <a:avLst/>
          </a:prstGeom>
        </p:spPr>
        <p:txBody>
          <a:bodyPr lIns="0" rIns="0" bIns="0" anchor="ctr">
            <a:noAutofit/>
          </a:bodyPr>
          <a:lstStyle>
            <a:lvl1pPr algn="ctr">
              <a:defRPr/>
            </a:lvl1pPr>
          </a:lstStyle>
          <a:p>
            <a:r>
              <a:rPr lang="en-US" dirty="0"/>
              <a:t>Image</a:t>
            </a:r>
          </a:p>
        </p:txBody>
      </p:sp>
      <p:sp>
        <p:nvSpPr>
          <p:cNvPr id="38" name="Text Placeholder 5"/>
          <p:cNvSpPr>
            <a:spLocks noGrp="1"/>
          </p:cNvSpPr>
          <p:nvPr>
            <p:ph type="body" sz="quarter" idx="52"/>
          </p:nvPr>
        </p:nvSpPr>
        <p:spPr>
          <a:xfrm>
            <a:off x="1376680" y="5372861"/>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39" name="Text Placeholder 5"/>
          <p:cNvSpPr>
            <a:spLocks noGrp="1"/>
          </p:cNvSpPr>
          <p:nvPr>
            <p:ph type="body" sz="quarter" idx="53"/>
          </p:nvPr>
        </p:nvSpPr>
        <p:spPr>
          <a:xfrm>
            <a:off x="4874260" y="4720843"/>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40" name="Text Placeholder 5"/>
          <p:cNvSpPr>
            <a:spLocks noGrp="1"/>
          </p:cNvSpPr>
          <p:nvPr>
            <p:ph type="body" sz="quarter" idx="54"/>
          </p:nvPr>
        </p:nvSpPr>
        <p:spPr>
          <a:xfrm>
            <a:off x="4874260" y="4976225"/>
            <a:ext cx="3429000" cy="400110"/>
          </a:xfrm>
          <a:prstGeom prst="rect">
            <a:avLst/>
          </a:prstGeom>
        </p:spPr>
        <p:txBody>
          <a:bodyPr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41" name="Picture Placeholder 13"/>
          <p:cNvSpPr>
            <a:spLocks noGrp="1"/>
          </p:cNvSpPr>
          <p:nvPr>
            <p:ph type="pic" sz="quarter" idx="55" hasCustomPrompt="1"/>
          </p:nvPr>
        </p:nvSpPr>
        <p:spPr>
          <a:xfrm>
            <a:off x="4234180" y="4718498"/>
            <a:ext cx="548640" cy="548640"/>
          </a:xfrm>
          <a:prstGeom prst="rect">
            <a:avLst/>
          </a:prstGeom>
        </p:spPr>
        <p:txBody>
          <a:bodyPr lIns="0" rIns="0" bIns="0" anchor="ctr">
            <a:noAutofit/>
          </a:bodyPr>
          <a:lstStyle>
            <a:lvl1pPr algn="ctr">
              <a:defRPr/>
            </a:lvl1pPr>
          </a:lstStyle>
          <a:p>
            <a:r>
              <a:rPr lang="en-US" dirty="0"/>
              <a:t>Image</a:t>
            </a:r>
          </a:p>
        </p:txBody>
      </p:sp>
      <p:sp>
        <p:nvSpPr>
          <p:cNvPr id="42" name="Text Placeholder 5"/>
          <p:cNvSpPr>
            <a:spLocks noGrp="1"/>
          </p:cNvSpPr>
          <p:nvPr>
            <p:ph type="body" sz="quarter" idx="56"/>
          </p:nvPr>
        </p:nvSpPr>
        <p:spPr>
          <a:xfrm>
            <a:off x="4874260" y="5372861"/>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Tree>
    <p:extLst>
      <p:ext uri="{BB962C8B-B14F-4D97-AF65-F5344CB8AC3E}">
        <p14:creationId xmlns:p14="http://schemas.microsoft.com/office/powerpoint/2010/main" val="18686509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Your_MetLife_Team">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346D45EA-7A57-496F-95C1-FF7DA1656838}"/>
              </a:ext>
            </a:extLst>
          </p:cNvPr>
          <p:cNvSpPr/>
          <p:nvPr userDrawn="1"/>
        </p:nvSpPr>
        <p:spPr>
          <a:xfrm>
            <a:off x="0" y="0"/>
            <a:ext cx="228600" cy="6858000"/>
          </a:xfrm>
          <a:prstGeom prst="rect">
            <a:avLst/>
          </a:prstGeom>
          <a:solidFill>
            <a:schemeClr val="bg1"/>
          </a:solidFill>
          <a:ln w="19050" cap="rnd">
            <a:noFill/>
            <a:prstDash val="solid"/>
            <a:roun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srgbClr val="FFFFFF"/>
              </a:solidFill>
            </a:endParaRPr>
          </a:p>
        </p:txBody>
      </p:sp>
      <p:sp>
        <p:nvSpPr>
          <p:cNvPr id="4" name="Slide Number Placeholder 3"/>
          <p:cNvSpPr>
            <a:spLocks noGrp="1"/>
          </p:cNvSpPr>
          <p:nvPr>
            <p:ph type="sldNum" sz="quarter" idx="11"/>
          </p:nvPr>
        </p:nvSpPr>
        <p:spPr>
          <a:xfrm>
            <a:off x="7086600" y="6372330"/>
            <a:ext cx="2057400" cy="184666"/>
          </a:xfrm>
          <a:prstGeom prst="rect">
            <a:avLst/>
          </a:prstGeom>
        </p:spPr>
        <p:txBody>
          <a:bodyPr/>
          <a:lstStyle/>
          <a:p>
            <a:pPr>
              <a:defRPr/>
            </a:pPr>
            <a:fld id="{FEB979F7-CD34-E34D-BADA-C4B152C680F3}" type="slidenum">
              <a:rPr lang="en-US" smtClean="0">
                <a:solidFill>
                  <a:srgbClr val="F2F2F2">
                    <a:lumMod val="10000"/>
                  </a:srgbClr>
                </a:solidFill>
              </a:rPr>
              <a:pPr>
                <a:defRPr/>
              </a:pPr>
              <a:t>‹#›</a:t>
            </a:fld>
            <a:endParaRPr lang="en-US" dirty="0">
              <a:solidFill>
                <a:srgbClr val="F2F2F2">
                  <a:lumMod val="10000"/>
                </a:srgbClr>
              </a:solidFill>
            </a:endParaRPr>
          </a:p>
        </p:txBody>
      </p:sp>
      <p:sp>
        <p:nvSpPr>
          <p:cNvPr id="6" name="Title 1"/>
          <p:cNvSpPr>
            <a:spLocks noGrp="1"/>
          </p:cNvSpPr>
          <p:nvPr>
            <p:ph type="title" hasCustomPrompt="1"/>
          </p:nvPr>
        </p:nvSpPr>
        <p:spPr>
          <a:xfrm>
            <a:off x="0" y="0"/>
            <a:ext cx="9144000" cy="849463"/>
          </a:xfrm>
          <a:prstGeom prst="rect">
            <a:avLst/>
          </a:prstGeom>
        </p:spPr>
        <p:txBody>
          <a:bodyPr/>
          <a:lstStyle>
            <a:lvl1pPr>
              <a:defRPr/>
            </a:lvl1pPr>
          </a:lstStyle>
          <a:p>
            <a:r>
              <a:rPr lang="en-US" dirty="0"/>
              <a:t>[People]</a:t>
            </a:r>
          </a:p>
        </p:txBody>
      </p:sp>
      <p:sp>
        <p:nvSpPr>
          <p:cNvPr id="10" name="Text Placeholder 9"/>
          <p:cNvSpPr>
            <a:spLocks noGrp="1"/>
          </p:cNvSpPr>
          <p:nvPr>
            <p:ph type="body" sz="quarter" idx="12" hasCustomPrompt="1"/>
          </p:nvPr>
        </p:nvSpPr>
        <p:spPr>
          <a:xfrm>
            <a:off x="0" y="849463"/>
            <a:ext cx="9144000" cy="338554"/>
          </a:xfrm>
          <a:prstGeom prst="rect">
            <a:avLst/>
          </a:prstGeom>
        </p:spPr>
        <p:txBody>
          <a:bodyPr>
            <a:spAutoFit/>
          </a:bodyPr>
          <a:lstStyle>
            <a:lvl1pPr>
              <a:defRPr sz="1600" baseline="0">
                <a:solidFill>
                  <a:schemeClr val="tx2"/>
                </a:solidFill>
              </a:defRPr>
            </a:lvl1pPr>
          </a:lstStyle>
          <a:p>
            <a:pPr lvl="0"/>
            <a:r>
              <a:rPr lang="en-US" dirty="0"/>
              <a:t>[Putting names to faces]</a:t>
            </a:r>
          </a:p>
        </p:txBody>
      </p:sp>
      <p:sp>
        <p:nvSpPr>
          <p:cNvPr id="5" name="Text Placeholder 4"/>
          <p:cNvSpPr>
            <a:spLocks noGrp="1"/>
          </p:cNvSpPr>
          <p:nvPr>
            <p:ph type="body" sz="quarter" idx="13"/>
          </p:nvPr>
        </p:nvSpPr>
        <p:spPr>
          <a:xfrm>
            <a:off x="457200" y="1329594"/>
            <a:ext cx="4069080" cy="430887"/>
          </a:xfrm>
          <a:prstGeom prst="rect">
            <a:avLst/>
          </a:prstGeom>
          <a:solidFill>
            <a:schemeClr val="tx2"/>
          </a:solidFill>
        </p:spPr>
        <p:txBody>
          <a:bodyPr lIns="91440" tIns="91440" rIns="91440"/>
          <a:lstStyle>
            <a:lvl1pPr>
              <a:defRPr sz="1600" b="1">
                <a:solidFill>
                  <a:schemeClr val="bg1"/>
                </a:solidFill>
              </a:defRPr>
            </a:lvl1pPr>
          </a:lstStyle>
          <a:p>
            <a:pPr lvl="0"/>
            <a:r>
              <a:rPr lang="en-US" dirty="0"/>
              <a:t>Click to edit</a:t>
            </a:r>
          </a:p>
        </p:txBody>
      </p:sp>
      <p:sp>
        <p:nvSpPr>
          <p:cNvPr id="11" name="Text Placeholder 4"/>
          <p:cNvSpPr>
            <a:spLocks noGrp="1"/>
          </p:cNvSpPr>
          <p:nvPr>
            <p:ph type="body" sz="quarter" idx="15"/>
          </p:nvPr>
        </p:nvSpPr>
        <p:spPr>
          <a:xfrm>
            <a:off x="4617720" y="1329594"/>
            <a:ext cx="4069080" cy="430887"/>
          </a:xfrm>
          <a:prstGeom prst="rect">
            <a:avLst/>
          </a:prstGeom>
          <a:solidFill>
            <a:schemeClr val="accent1"/>
          </a:solidFill>
        </p:spPr>
        <p:txBody>
          <a:bodyPr lIns="91440" tIns="91440" rIns="91440"/>
          <a:lstStyle>
            <a:lvl1pPr>
              <a:defRPr sz="1600" b="1">
                <a:solidFill>
                  <a:schemeClr val="bg2">
                    <a:lumMod val="10000"/>
                  </a:schemeClr>
                </a:solidFill>
              </a:defRPr>
            </a:lvl1pPr>
          </a:lstStyle>
          <a:p>
            <a:pPr lvl="0"/>
            <a:r>
              <a:rPr lang="en-US" dirty="0"/>
              <a:t>Click to edit</a:t>
            </a:r>
          </a:p>
        </p:txBody>
      </p:sp>
      <p:sp>
        <p:nvSpPr>
          <p:cNvPr id="14" name="Text Placeholder 13"/>
          <p:cNvSpPr>
            <a:spLocks noGrp="1"/>
          </p:cNvSpPr>
          <p:nvPr>
            <p:ph type="body" sz="quarter" idx="16" hasCustomPrompt="1"/>
          </p:nvPr>
        </p:nvSpPr>
        <p:spPr>
          <a:xfrm>
            <a:off x="457200" y="1841499"/>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7" name="Text Placeholder 13"/>
          <p:cNvSpPr>
            <a:spLocks noGrp="1"/>
          </p:cNvSpPr>
          <p:nvPr>
            <p:ph type="body" sz="quarter" idx="19" hasCustomPrompt="1"/>
          </p:nvPr>
        </p:nvSpPr>
        <p:spPr>
          <a:xfrm>
            <a:off x="457200" y="2164664"/>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8" name="Text Placeholder 13"/>
          <p:cNvSpPr>
            <a:spLocks noGrp="1"/>
          </p:cNvSpPr>
          <p:nvPr>
            <p:ph type="body" sz="quarter" idx="20" hasCustomPrompt="1"/>
          </p:nvPr>
        </p:nvSpPr>
        <p:spPr>
          <a:xfrm>
            <a:off x="457200" y="2395496"/>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28" name="Text Placeholder 13"/>
          <p:cNvSpPr>
            <a:spLocks noGrp="1"/>
          </p:cNvSpPr>
          <p:nvPr>
            <p:ph type="body" sz="quarter" idx="21" hasCustomPrompt="1"/>
          </p:nvPr>
        </p:nvSpPr>
        <p:spPr>
          <a:xfrm>
            <a:off x="457200" y="3134160"/>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29" name="Text Placeholder 13"/>
          <p:cNvSpPr>
            <a:spLocks noGrp="1"/>
          </p:cNvSpPr>
          <p:nvPr>
            <p:ph type="body" sz="quarter" idx="22" hasCustomPrompt="1"/>
          </p:nvPr>
        </p:nvSpPr>
        <p:spPr>
          <a:xfrm>
            <a:off x="457200" y="3457325"/>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30" name="Text Placeholder 13"/>
          <p:cNvSpPr>
            <a:spLocks noGrp="1"/>
          </p:cNvSpPr>
          <p:nvPr>
            <p:ph type="body" sz="quarter" idx="23" hasCustomPrompt="1"/>
          </p:nvPr>
        </p:nvSpPr>
        <p:spPr>
          <a:xfrm>
            <a:off x="457200" y="3688157"/>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31" name="Text Placeholder 13"/>
          <p:cNvSpPr>
            <a:spLocks noGrp="1"/>
          </p:cNvSpPr>
          <p:nvPr>
            <p:ph type="body" sz="quarter" idx="24" hasCustomPrompt="1"/>
          </p:nvPr>
        </p:nvSpPr>
        <p:spPr>
          <a:xfrm>
            <a:off x="457200" y="4426821"/>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32" name="Text Placeholder 13"/>
          <p:cNvSpPr>
            <a:spLocks noGrp="1"/>
          </p:cNvSpPr>
          <p:nvPr>
            <p:ph type="body" sz="quarter" idx="25" hasCustomPrompt="1"/>
          </p:nvPr>
        </p:nvSpPr>
        <p:spPr>
          <a:xfrm>
            <a:off x="457200" y="4749986"/>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33" name="Text Placeholder 13"/>
          <p:cNvSpPr>
            <a:spLocks noGrp="1"/>
          </p:cNvSpPr>
          <p:nvPr>
            <p:ph type="body" sz="quarter" idx="26" hasCustomPrompt="1"/>
          </p:nvPr>
        </p:nvSpPr>
        <p:spPr>
          <a:xfrm>
            <a:off x="457200" y="4980818"/>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34" name="Text Placeholder 13"/>
          <p:cNvSpPr>
            <a:spLocks noGrp="1"/>
          </p:cNvSpPr>
          <p:nvPr>
            <p:ph type="body" sz="quarter" idx="27" hasCustomPrompt="1"/>
          </p:nvPr>
        </p:nvSpPr>
        <p:spPr>
          <a:xfrm>
            <a:off x="4617720" y="1841499"/>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35" name="Text Placeholder 13"/>
          <p:cNvSpPr>
            <a:spLocks noGrp="1"/>
          </p:cNvSpPr>
          <p:nvPr>
            <p:ph type="body" sz="quarter" idx="28" hasCustomPrompt="1"/>
          </p:nvPr>
        </p:nvSpPr>
        <p:spPr>
          <a:xfrm>
            <a:off x="4617720" y="2395496"/>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36" name="Text Placeholder 13"/>
          <p:cNvSpPr>
            <a:spLocks noGrp="1"/>
          </p:cNvSpPr>
          <p:nvPr>
            <p:ph type="body" sz="quarter" idx="29" hasCustomPrompt="1"/>
          </p:nvPr>
        </p:nvSpPr>
        <p:spPr>
          <a:xfrm>
            <a:off x="4617720" y="3134160"/>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37" name="Text Placeholder 13"/>
          <p:cNvSpPr>
            <a:spLocks noGrp="1"/>
          </p:cNvSpPr>
          <p:nvPr>
            <p:ph type="body" sz="quarter" idx="30" hasCustomPrompt="1"/>
          </p:nvPr>
        </p:nvSpPr>
        <p:spPr>
          <a:xfrm>
            <a:off x="4617720" y="3457325"/>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38" name="Text Placeholder 13"/>
          <p:cNvSpPr>
            <a:spLocks noGrp="1"/>
          </p:cNvSpPr>
          <p:nvPr>
            <p:ph type="body" sz="quarter" idx="31" hasCustomPrompt="1"/>
          </p:nvPr>
        </p:nvSpPr>
        <p:spPr>
          <a:xfrm>
            <a:off x="4617720" y="3688157"/>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39" name="Text Placeholder 13"/>
          <p:cNvSpPr>
            <a:spLocks noGrp="1"/>
          </p:cNvSpPr>
          <p:nvPr>
            <p:ph type="body" sz="quarter" idx="32" hasCustomPrompt="1"/>
          </p:nvPr>
        </p:nvSpPr>
        <p:spPr>
          <a:xfrm>
            <a:off x="4617720" y="4426821"/>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40" name="Text Placeholder 13"/>
          <p:cNvSpPr>
            <a:spLocks noGrp="1"/>
          </p:cNvSpPr>
          <p:nvPr>
            <p:ph type="body" sz="quarter" idx="33" hasCustomPrompt="1"/>
          </p:nvPr>
        </p:nvSpPr>
        <p:spPr>
          <a:xfrm>
            <a:off x="4617720" y="4749986"/>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41" name="Text Placeholder 13"/>
          <p:cNvSpPr>
            <a:spLocks noGrp="1"/>
          </p:cNvSpPr>
          <p:nvPr>
            <p:ph type="body" sz="quarter" idx="34" hasCustomPrompt="1"/>
          </p:nvPr>
        </p:nvSpPr>
        <p:spPr>
          <a:xfrm>
            <a:off x="4617720" y="4980818"/>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42" name="Text Placeholder 13"/>
          <p:cNvSpPr>
            <a:spLocks noGrp="1"/>
          </p:cNvSpPr>
          <p:nvPr>
            <p:ph type="body" sz="quarter" idx="35" hasCustomPrompt="1"/>
          </p:nvPr>
        </p:nvSpPr>
        <p:spPr>
          <a:xfrm>
            <a:off x="4617720" y="2164664"/>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26" name="Text Placeholder 5"/>
          <p:cNvSpPr>
            <a:spLocks noGrp="1"/>
          </p:cNvSpPr>
          <p:nvPr>
            <p:ph type="body" sz="quarter" idx="36" hasCustomPrompt="1"/>
          </p:nvPr>
        </p:nvSpPr>
        <p:spPr>
          <a:xfrm>
            <a:off x="0" y="5937362"/>
            <a:ext cx="9144000" cy="169277"/>
          </a:xfrm>
          <a:prstGeom prst="rect">
            <a:avLst/>
          </a:prstGeom>
        </p:spPr>
        <p:txBody>
          <a:bodyPr wrap="square" bIns="45720" anchor="b">
            <a:spAutoFit/>
          </a:bodyPr>
          <a:lstStyle>
            <a:lvl1pPr>
              <a:defRPr sz="800">
                <a:solidFill>
                  <a:schemeClr val="accent2"/>
                </a:solidFill>
                <a:latin typeface="Arial Narrow" charset="0"/>
                <a:ea typeface="Arial Narrow" charset="0"/>
                <a:cs typeface="Arial Narrow" charset="0"/>
              </a:defRPr>
            </a:lvl1pPr>
          </a:lstStyle>
          <a:p>
            <a:pPr lvl="0"/>
            <a:r>
              <a:rPr lang="en-US"/>
              <a:t>footnote</a:t>
            </a:r>
            <a:endParaRPr lang="en-US" dirty="0"/>
          </a:p>
        </p:txBody>
      </p:sp>
    </p:spTree>
    <p:extLst>
      <p:ext uri="{BB962C8B-B14F-4D97-AF65-F5344CB8AC3E}">
        <p14:creationId xmlns:p14="http://schemas.microsoft.com/office/powerpoint/2010/main" val="32987571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Account_Team_Attende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8C755F-6248-481D-8A88-04F8F2A0A780}"/>
              </a:ext>
            </a:extLst>
          </p:cNvPr>
          <p:cNvSpPr/>
          <p:nvPr userDrawn="1"/>
        </p:nvSpPr>
        <p:spPr>
          <a:xfrm>
            <a:off x="0" y="0"/>
            <a:ext cx="228600" cy="6858000"/>
          </a:xfrm>
          <a:prstGeom prst="rect">
            <a:avLst/>
          </a:prstGeom>
          <a:solidFill>
            <a:schemeClr val="bg1"/>
          </a:solidFill>
          <a:ln w="19050" cap="rnd">
            <a:noFill/>
            <a:prstDash val="solid"/>
            <a:roun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srgbClr val="FFFFFF"/>
              </a:solidFill>
            </a:endParaRPr>
          </a:p>
        </p:txBody>
      </p:sp>
      <p:sp>
        <p:nvSpPr>
          <p:cNvPr id="4" name="Slide Number Placeholder 3"/>
          <p:cNvSpPr>
            <a:spLocks noGrp="1"/>
          </p:cNvSpPr>
          <p:nvPr>
            <p:ph type="sldNum" sz="quarter" idx="11"/>
          </p:nvPr>
        </p:nvSpPr>
        <p:spPr>
          <a:xfrm>
            <a:off x="7086600" y="6372330"/>
            <a:ext cx="2057400" cy="184666"/>
          </a:xfrm>
          <a:prstGeom prst="rect">
            <a:avLst/>
          </a:prstGeom>
        </p:spPr>
        <p:txBody>
          <a:bodyPr/>
          <a:lstStyle/>
          <a:p>
            <a:pPr>
              <a:defRPr/>
            </a:pPr>
            <a:fld id="{FEB979F7-CD34-E34D-BADA-C4B152C680F3}" type="slidenum">
              <a:rPr lang="en-US" smtClean="0">
                <a:solidFill>
                  <a:srgbClr val="F2F2F2">
                    <a:lumMod val="10000"/>
                  </a:srgbClr>
                </a:solidFill>
              </a:rPr>
              <a:pPr>
                <a:defRPr/>
              </a:pPr>
              <a:t>‹#›</a:t>
            </a:fld>
            <a:endParaRPr lang="en-US" dirty="0">
              <a:solidFill>
                <a:srgbClr val="F2F2F2">
                  <a:lumMod val="10000"/>
                </a:srgbClr>
              </a:solidFill>
            </a:endParaRPr>
          </a:p>
        </p:txBody>
      </p:sp>
      <p:sp>
        <p:nvSpPr>
          <p:cNvPr id="6" name="Title 1"/>
          <p:cNvSpPr>
            <a:spLocks noGrp="1"/>
          </p:cNvSpPr>
          <p:nvPr>
            <p:ph type="title" hasCustomPrompt="1"/>
          </p:nvPr>
        </p:nvSpPr>
        <p:spPr>
          <a:xfrm>
            <a:off x="0" y="0"/>
            <a:ext cx="9144000" cy="849463"/>
          </a:xfrm>
          <a:prstGeom prst="rect">
            <a:avLst/>
          </a:prstGeom>
        </p:spPr>
        <p:txBody>
          <a:bodyPr/>
          <a:lstStyle>
            <a:lvl1pPr>
              <a:defRPr/>
            </a:lvl1pPr>
          </a:lstStyle>
          <a:p>
            <a:r>
              <a:rPr lang="en-US" dirty="0"/>
              <a:t>[People]</a:t>
            </a:r>
          </a:p>
        </p:txBody>
      </p:sp>
      <p:sp>
        <p:nvSpPr>
          <p:cNvPr id="10" name="Text Placeholder 9"/>
          <p:cNvSpPr>
            <a:spLocks noGrp="1"/>
          </p:cNvSpPr>
          <p:nvPr>
            <p:ph type="body" sz="quarter" idx="12" hasCustomPrompt="1"/>
          </p:nvPr>
        </p:nvSpPr>
        <p:spPr>
          <a:xfrm>
            <a:off x="0" y="849463"/>
            <a:ext cx="9144000" cy="338554"/>
          </a:xfrm>
          <a:prstGeom prst="rect">
            <a:avLst/>
          </a:prstGeom>
        </p:spPr>
        <p:txBody>
          <a:bodyPr>
            <a:spAutoFit/>
          </a:bodyPr>
          <a:lstStyle>
            <a:lvl1pPr>
              <a:defRPr sz="1600" baseline="0">
                <a:solidFill>
                  <a:schemeClr val="tx2"/>
                </a:solidFill>
              </a:defRPr>
            </a:lvl1pPr>
          </a:lstStyle>
          <a:p>
            <a:pPr lvl="0"/>
            <a:r>
              <a:rPr lang="en-US" dirty="0"/>
              <a:t>[Putting names to faces]</a:t>
            </a:r>
          </a:p>
        </p:txBody>
      </p:sp>
      <p:sp>
        <p:nvSpPr>
          <p:cNvPr id="5" name="Text Placeholder 4"/>
          <p:cNvSpPr>
            <a:spLocks noGrp="1"/>
          </p:cNvSpPr>
          <p:nvPr>
            <p:ph type="body" sz="quarter" idx="13"/>
          </p:nvPr>
        </p:nvSpPr>
        <p:spPr>
          <a:xfrm>
            <a:off x="457200" y="1329594"/>
            <a:ext cx="2743200" cy="430887"/>
          </a:xfrm>
          <a:prstGeom prst="rect">
            <a:avLst/>
          </a:prstGeom>
          <a:solidFill>
            <a:schemeClr val="tx1"/>
          </a:solidFill>
        </p:spPr>
        <p:txBody>
          <a:bodyPr lIns="91440" tIns="91440" rIns="91440"/>
          <a:lstStyle>
            <a:lvl1pPr>
              <a:defRPr sz="1600" b="1">
                <a:solidFill>
                  <a:schemeClr val="bg1"/>
                </a:solidFill>
              </a:defRPr>
            </a:lvl1pPr>
          </a:lstStyle>
          <a:p>
            <a:pPr lvl="0"/>
            <a:r>
              <a:rPr lang="en-US" dirty="0"/>
              <a:t>Click to edit</a:t>
            </a:r>
          </a:p>
        </p:txBody>
      </p:sp>
      <p:sp>
        <p:nvSpPr>
          <p:cNvPr id="9" name="Text Placeholder 4"/>
          <p:cNvSpPr>
            <a:spLocks noGrp="1"/>
          </p:cNvSpPr>
          <p:nvPr>
            <p:ph type="body" sz="quarter" idx="14"/>
          </p:nvPr>
        </p:nvSpPr>
        <p:spPr>
          <a:xfrm>
            <a:off x="3314700" y="1329594"/>
            <a:ext cx="2743200" cy="430887"/>
          </a:xfrm>
          <a:prstGeom prst="rect">
            <a:avLst/>
          </a:prstGeom>
          <a:solidFill>
            <a:schemeClr val="tx2"/>
          </a:solidFill>
        </p:spPr>
        <p:txBody>
          <a:bodyPr lIns="91440" tIns="91440" rIns="91440"/>
          <a:lstStyle>
            <a:lvl1pPr>
              <a:defRPr sz="1600" b="1">
                <a:solidFill>
                  <a:schemeClr val="bg1"/>
                </a:solidFill>
              </a:defRPr>
            </a:lvl1pPr>
          </a:lstStyle>
          <a:p>
            <a:pPr lvl="0"/>
            <a:r>
              <a:rPr lang="en-US" dirty="0"/>
              <a:t>Click to edit</a:t>
            </a:r>
          </a:p>
        </p:txBody>
      </p:sp>
      <p:sp>
        <p:nvSpPr>
          <p:cNvPr id="11" name="Text Placeholder 4"/>
          <p:cNvSpPr>
            <a:spLocks noGrp="1"/>
          </p:cNvSpPr>
          <p:nvPr>
            <p:ph type="body" sz="quarter" idx="15"/>
          </p:nvPr>
        </p:nvSpPr>
        <p:spPr>
          <a:xfrm>
            <a:off x="6172200" y="1329594"/>
            <a:ext cx="2743200" cy="430887"/>
          </a:xfrm>
          <a:prstGeom prst="rect">
            <a:avLst/>
          </a:prstGeom>
          <a:solidFill>
            <a:schemeClr val="accent1"/>
          </a:solidFill>
        </p:spPr>
        <p:txBody>
          <a:bodyPr lIns="91440" tIns="91440" rIns="91440"/>
          <a:lstStyle>
            <a:lvl1pPr>
              <a:defRPr sz="1600" b="1">
                <a:solidFill>
                  <a:schemeClr val="bg2">
                    <a:lumMod val="10000"/>
                  </a:schemeClr>
                </a:solidFill>
              </a:defRPr>
            </a:lvl1pPr>
          </a:lstStyle>
          <a:p>
            <a:pPr lvl="0"/>
            <a:r>
              <a:rPr lang="en-US" dirty="0"/>
              <a:t>Click to edit</a:t>
            </a:r>
          </a:p>
        </p:txBody>
      </p:sp>
      <p:sp>
        <p:nvSpPr>
          <p:cNvPr id="14" name="Text Placeholder 13"/>
          <p:cNvSpPr>
            <a:spLocks noGrp="1"/>
          </p:cNvSpPr>
          <p:nvPr>
            <p:ph type="body" sz="quarter" idx="16" hasCustomPrompt="1"/>
          </p:nvPr>
        </p:nvSpPr>
        <p:spPr>
          <a:xfrm>
            <a:off x="457200" y="1888183"/>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 name="Text Placeholder 5"/>
          <p:cNvSpPr>
            <a:spLocks noGrp="1"/>
          </p:cNvSpPr>
          <p:nvPr>
            <p:ph type="body" sz="quarter" idx="25" hasCustomPrompt="1"/>
          </p:nvPr>
        </p:nvSpPr>
        <p:spPr>
          <a:xfrm>
            <a:off x="0" y="5937362"/>
            <a:ext cx="9144000" cy="169277"/>
          </a:xfrm>
          <a:prstGeom prst="rect">
            <a:avLst/>
          </a:prstGeom>
        </p:spPr>
        <p:txBody>
          <a:bodyPr wrap="square" bIns="45720" anchor="b">
            <a:spAutoFit/>
          </a:bodyPr>
          <a:lstStyle>
            <a:lvl1pPr>
              <a:defRPr sz="800">
                <a:solidFill>
                  <a:schemeClr val="accent2"/>
                </a:solidFill>
                <a:latin typeface="Arial Narrow" charset="0"/>
                <a:ea typeface="Arial Narrow" charset="0"/>
                <a:cs typeface="Arial Narrow" charset="0"/>
              </a:defRPr>
            </a:lvl1pPr>
          </a:lstStyle>
          <a:p>
            <a:pPr lvl="0"/>
            <a:r>
              <a:rPr lang="en-US"/>
              <a:t>footnote</a:t>
            </a:r>
            <a:endParaRPr lang="en-US" dirty="0"/>
          </a:p>
        </p:txBody>
      </p:sp>
      <p:sp>
        <p:nvSpPr>
          <p:cNvPr id="13" name="Text Placeholder 13"/>
          <p:cNvSpPr>
            <a:spLocks noGrp="1"/>
          </p:cNvSpPr>
          <p:nvPr>
            <p:ph type="body" sz="quarter" idx="26" hasCustomPrompt="1"/>
          </p:nvPr>
        </p:nvSpPr>
        <p:spPr>
          <a:xfrm>
            <a:off x="457200" y="2084163"/>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61" name="Text Placeholder 13"/>
          <p:cNvSpPr>
            <a:spLocks noGrp="1"/>
          </p:cNvSpPr>
          <p:nvPr>
            <p:ph type="body" sz="quarter" idx="27" hasCustomPrompt="1"/>
          </p:nvPr>
        </p:nvSpPr>
        <p:spPr>
          <a:xfrm>
            <a:off x="457200" y="2408691"/>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62" name="Text Placeholder 13"/>
          <p:cNvSpPr>
            <a:spLocks noGrp="1"/>
          </p:cNvSpPr>
          <p:nvPr>
            <p:ph type="body" sz="quarter" idx="28" hasCustomPrompt="1"/>
          </p:nvPr>
        </p:nvSpPr>
        <p:spPr>
          <a:xfrm>
            <a:off x="457200" y="2604671"/>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17" name="Text Placeholder 13"/>
          <p:cNvSpPr>
            <a:spLocks noGrp="1"/>
          </p:cNvSpPr>
          <p:nvPr>
            <p:ph type="body" sz="quarter" idx="29" hasCustomPrompt="1"/>
          </p:nvPr>
        </p:nvSpPr>
        <p:spPr>
          <a:xfrm>
            <a:off x="457200" y="2918389"/>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18" name="Text Placeholder 13"/>
          <p:cNvSpPr>
            <a:spLocks noGrp="1"/>
          </p:cNvSpPr>
          <p:nvPr>
            <p:ph type="body" sz="quarter" idx="30" hasCustomPrompt="1"/>
          </p:nvPr>
        </p:nvSpPr>
        <p:spPr>
          <a:xfrm>
            <a:off x="457200" y="3114369"/>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19" name="Text Placeholder 13"/>
          <p:cNvSpPr>
            <a:spLocks noGrp="1"/>
          </p:cNvSpPr>
          <p:nvPr>
            <p:ph type="body" sz="quarter" idx="31" hasCustomPrompt="1"/>
          </p:nvPr>
        </p:nvSpPr>
        <p:spPr>
          <a:xfrm>
            <a:off x="457200" y="3438897"/>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0" name="Text Placeholder 13"/>
          <p:cNvSpPr>
            <a:spLocks noGrp="1"/>
          </p:cNvSpPr>
          <p:nvPr>
            <p:ph type="body" sz="quarter" idx="32" hasCustomPrompt="1"/>
          </p:nvPr>
        </p:nvSpPr>
        <p:spPr>
          <a:xfrm>
            <a:off x="457200" y="3634877"/>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1" name="Text Placeholder 13"/>
          <p:cNvSpPr>
            <a:spLocks noGrp="1"/>
          </p:cNvSpPr>
          <p:nvPr>
            <p:ph type="body" sz="quarter" idx="33" hasCustomPrompt="1"/>
          </p:nvPr>
        </p:nvSpPr>
        <p:spPr>
          <a:xfrm>
            <a:off x="457200" y="3951520"/>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2" name="Text Placeholder 13"/>
          <p:cNvSpPr>
            <a:spLocks noGrp="1"/>
          </p:cNvSpPr>
          <p:nvPr>
            <p:ph type="body" sz="quarter" idx="34" hasCustomPrompt="1"/>
          </p:nvPr>
        </p:nvSpPr>
        <p:spPr>
          <a:xfrm>
            <a:off x="457200" y="4147500"/>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3" name="Text Placeholder 13"/>
          <p:cNvSpPr>
            <a:spLocks noGrp="1"/>
          </p:cNvSpPr>
          <p:nvPr>
            <p:ph type="body" sz="quarter" idx="35" hasCustomPrompt="1"/>
          </p:nvPr>
        </p:nvSpPr>
        <p:spPr>
          <a:xfrm>
            <a:off x="457200" y="4472028"/>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4" name="Text Placeholder 13"/>
          <p:cNvSpPr>
            <a:spLocks noGrp="1"/>
          </p:cNvSpPr>
          <p:nvPr>
            <p:ph type="body" sz="quarter" idx="36" hasCustomPrompt="1"/>
          </p:nvPr>
        </p:nvSpPr>
        <p:spPr>
          <a:xfrm>
            <a:off x="457200" y="4668008"/>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5" name="Text Placeholder 13"/>
          <p:cNvSpPr>
            <a:spLocks noGrp="1"/>
          </p:cNvSpPr>
          <p:nvPr>
            <p:ph type="body" sz="quarter" idx="37" hasCustomPrompt="1"/>
          </p:nvPr>
        </p:nvSpPr>
        <p:spPr>
          <a:xfrm>
            <a:off x="3314700" y="1888183"/>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6" name="Text Placeholder 13"/>
          <p:cNvSpPr>
            <a:spLocks noGrp="1"/>
          </p:cNvSpPr>
          <p:nvPr>
            <p:ph type="body" sz="quarter" idx="38" hasCustomPrompt="1"/>
          </p:nvPr>
        </p:nvSpPr>
        <p:spPr>
          <a:xfrm>
            <a:off x="3314700" y="2084163"/>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7" name="Text Placeholder 13"/>
          <p:cNvSpPr>
            <a:spLocks noGrp="1"/>
          </p:cNvSpPr>
          <p:nvPr>
            <p:ph type="body" sz="quarter" idx="39" hasCustomPrompt="1"/>
          </p:nvPr>
        </p:nvSpPr>
        <p:spPr>
          <a:xfrm>
            <a:off x="3314700" y="2408691"/>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8" name="Text Placeholder 13"/>
          <p:cNvSpPr>
            <a:spLocks noGrp="1"/>
          </p:cNvSpPr>
          <p:nvPr>
            <p:ph type="body" sz="quarter" idx="40" hasCustomPrompt="1"/>
          </p:nvPr>
        </p:nvSpPr>
        <p:spPr>
          <a:xfrm>
            <a:off x="3314700" y="2604671"/>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9" name="Text Placeholder 13"/>
          <p:cNvSpPr>
            <a:spLocks noGrp="1"/>
          </p:cNvSpPr>
          <p:nvPr>
            <p:ph type="body" sz="quarter" idx="41" hasCustomPrompt="1"/>
          </p:nvPr>
        </p:nvSpPr>
        <p:spPr>
          <a:xfrm>
            <a:off x="3314700" y="2918389"/>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0" name="Text Placeholder 13"/>
          <p:cNvSpPr>
            <a:spLocks noGrp="1"/>
          </p:cNvSpPr>
          <p:nvPr>
            <p:ph type="body" sz="quarter" idx="42" hasCustomPrompt="1"/>
          </p:nvPr>
        </p:nvSpPr>
        <p:spPr>
          <a:xfrm>
            <a:off x="3314700" y="3114369"/>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1" name="Text Placeholder 13"/>
          <p:cNvSpPr>
            <a:spLocks noGrp="1"/>
          </p:cNvSpPr>
          <p:nvPr>
            <p:ph type="body" sz="quarter" idx="43" hasCustomPrompt="1"/>
          </p:nvPr>
        </p:nvSpPr>
        <p:spPr>
          <a:xfrm>
            <a:off x="3314700" y="3438897"/>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2" name="Text Placeholder 13"/>
          <p:cNvSpPr>
            <a:spLocks noGrp="1"/>
          </p:cNvSpPr>
          <p:nvPr>
            <p:ph type="body" sz="quarter" idx="44" hasCustomPrompt="1"/>
          </p:nvPr>
        </p:nvSpPr>
        <p:spPr>
          <a:xfrm>
            <a:off x="3314700" y="3634877"/>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3" name="Text Placeholder 13"/>
          <p:cNvSpPr>
            <a:spLocks noGrp="1"/>
          </p:cNvSpPr>
          <p:nvPr>
            <p:ph type="body" sz="quarter" idx="45" hasCustomPrompt="1"/>
          </p:nvPr>
        </p:nvSpPr>
        <p:spPr>
          <a:xfrm>
            <a:off x="3314700" y="3951520"/>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4" name="Text Placeholder 13"/>
          <p:cNvSpPr>
            <a:spLocks noGrp="1"/>
          </p:cNvSpPr>
          <p:nvPr>
            <p:ph type="body" sz="quarter" idx="46" hasCustomPrompt="1"/>
          </p:nvPr>
        </p:nvSpPr>
        <p:spPr>
          <a:xfrm>
            <a:off x="3314700" y="4147500"/>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5" name="Text Placeholder 13"/>
          <p:cNvSpPr>
            <a:spLocks noGrp="1"/>
          </p:cNvSpPr>
          <p:nvPr>
            <p:ph type="body" sz="quarter" idx="47" hasCustomPrompt="1"/>
          </p:nvPr>
        </p:nvSpPr>
        <p:spPr>
          <a:xfrm>
            <a:off x="3314700" y="4472028"/>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6" name="Text Placeholder 13"/>
          <p:cNvSpPr>
            <a:spLocks noGrp="1"/>
          </p:cNvSpPr>
          <p:nvPr>
            <p:ph type="body" sz="quarter" idx="48" hasCustomPrompt="1"/>
          </p:nvPr>
        </p:nvSpPr>
        <p:spPr>
          <a:xfrm>
            <a:off x="3314700" y="4668008"/>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7" name="Text Placeholder 13"/>
          <p:cNvSpPr>
            <a:spLocks noGrp="1"/>
          </p:cNvSpPr>
          <p:nvPr>
            <p:ph type="body" sz="quarter" idx="49" hasCustomPrompt="1"/>
          </p:nvPr>
        </p:nvSpPr>
        <p:spPr>
          <a:xfrm>
            <a:off x="6172200" y="1888183"/>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8" name="Text Placeholder 13"/>
          <p:cNvSpPr>
            <a:spLocks noGrp="1"/>
          </p:cNvSpPr>
          <p:nvPr>
            <p:ph type="body" sz="quarter" idx="50" hasCustomPrompt="1"/>
          </p:nvPr>
        </p:nvSpPr>
        <p:spPr>
          <a:xfrm>
            <a:off x="6172200" y="2084163"/>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9" name="Text Placeholder 13"/>
          <p:cNvSpPr>
            <a:spLocks noGrp="1"/>
          </p:cNvSpPr>
          <p:nvPr>
            <p:ph type="body" sz="quarter" idx="51" hasCustomPrompt="1"/>
          </p:nvPr>
        </p:nvSpPr>
        <p:spPr>
          <a:xfrm>
            <a:off x="6172200" y="2408691"/>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0" name="Text Placeholder 13"/>
          <p:cNvSpPr>
            <a:spLocks noGrp="1"/>
          </p:cNvSpPr>
          <p:nvPr>
            <p:ph type="body" sz="quarter" idx="52" hasCustomPrompt="1"/>
          </p:nvPr>
        </p:nvSpPr>
        <p:spPr>
          <a:xfrm>
            <a:off x="6172200" y="2604671"/>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41" name="Text Placeholder 13"/>
          <p:cNvSpPr>
            <a:spLocks noGrp="1"/>
          </p:cNvSpPr>
          <p:nvPr>
            <p:ph type="body" sz="quarter" idx="53" hasCustomPrompt="1"/>
          </p:nvPr>
        </p:nvSpPr>
        <p:spPr>
          <a:xfrm>
            <a:off x="6172200" y="2918389"/>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2" name="Text Placeholder 13"/>
          <p:cNvSpPr>
            <a:spLocks noGrp="1"/>
          </p:cNvSpPr>
          <p:nvPr>
            <p:ph type="body" sz="quarter" idx="54" hasCustomPrompt="1"/>
          </p:nvPr>
        </p:nvSpPr>
        <p:spPr>
          <a:xfrm>
            <a:off x="6172200" y="3114369"/>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43" name="Text Placeholder 13"/>
          <p:cNvSpPr>
            <a:spLocks noGrp="1"/>
          </p:cNvSpPr>
          <p:nvPr>
            <p:ph type="body" sz="quarter" idx="55" hasCustomPrompt="1"/>
          </p:nvPr>
        </p:nvSpPr>
        <p:spPr>
          <a:xfrm>
            <a:off x="6172200" y="3438897"/>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4" name="Text Placeholder 13"/>
          <p:cNvSpPr>
            <a:spLocks noGrp="1"/>
          </p:cNvSpPr>
          <p:nvPr>
            <p:ph type="body" sz="quarter" idx="56" hasCustomPrompt="1"/>
          </p:nvPr>
        </p:nvSpPr>
        <p:spPr>
          <a:xfrm>
            <a:off x="6172200" y="3634877"/>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45" name="Text Placeholder 13"/>
          <p:cNvSpPr>
            <a:spLocks noGrp="1"/>
          </p:cNvSpPr>
          <p:nvPr>
            <p:ph type="body" sz="quarter" idx="57" hasCustomPrompt="1"/>
          </p:nvPr>
        </p:nvSpPr>
        <p:spPr>
          <a:xfrm>
            <a:off x="6172200" y="3951520"/>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6" name="Text Placeholder 13"/>
          <p:cNvSpPr>
            <a:spLocks noGrp="1"/>
          </p:cNvSpPr>
          <p:nvPr>
            <p:ph type="body" sz="quarter" idx="58" hasCustomPrompt="1"/>
          </p:nvPr>
        </p:nvSpPr>
        <p:spPr>
          <a:xfrm>
            <a:off x="6172200" y="4147500"/>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47" name="Text Placeholder 13"/>
          <p:cNvSpPr>
            <a:spLocks noGrp="1"/>
          </p:cNvSpPr>
          <p:nvPr>
            <p:ph type="body" sz="quarter" idx="59" hasCustomPrompt="1"/>
          </p:nvPr>
        </p:nvSpPr>
        <p:spPr>
          <a:xfrm>
            <a:off x="6172200" y="4472028"/>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8" name="Text Placeholder 13"/>
          <p:cNvSpPr>
            <a:spLocks noGrp="1"/>
          </p:cNvSpPr>
          <p:nvPr>
            <p:ph type="body" sz="quarter" idx="60" hasCustomPrompt="1"/>
          </p:nvPr>
        </p:nvSpPr>
        <p:spPr>
          <a:xfrm>
            <a:off x="6172200" y="4668008"/>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Tree>
    <p:extLst>
      <p:ext uri="{BB962C8B-B14F-4D97-AF65-F5344CB8AC3E}">
        <p14:creationId xmlns:p14="http://schemas.microsoft.com/office/powerpoint/2010/main" val="68197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spTree>
      <p:nvGrpSpPr>
        <p:cNvPr id="1" name=""/>
        <p:cNvGrpSpPr/>
        <p:nvPr/>
      </p:nvGrpSpPr>
      <p:grpSpPr>
        <a:xfrm>
          <a:off x="0" y="0"/>
          <a:ext cx="0" cy="0"/>
          <a:chOff x="0" y="0"/>
          <a:chExt cx="0" cy="0"/>
        </a:xfrm>
      </p:grpSpPr>
      <p:sp>
        <p:nvSpPr>
          <p:cNvPr id="5" name="Rectangle 4"/>
          <p:cNvSpPr/>
          <p:nvPr userDrawn="1"/>
        </p:nvSpPr>
        <p:spPr>
          <a:xfrm>
            <a:off x="1" y="0"/>
            <a:ext cx="9143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2" name="Title 1"/>
          <p:cNvSpPr>
            <a:spLocks noGrp="1"/>
          </p:cNvSpPr>
          <p:nvPr>
            <p:ph type="ctrTitle" hasCustomPrompt="1"/>
          </p:nvPr>
        </p:nvSpPr>
        <p:spPr>
          <a:xfrm>
            <a:off x="457200" y="745435"/>
            <a:ext cx="8343906" cy="5426765"/>
          </a:xfrm>
        </p:spPr>
        <p:txBody>
          <a:bodyPr anchor="ctr"/>
          <a:lstStyle>
            <a:lvl1pPr algn="l">
              <a:lnSpc>
                <a:spcPct val="90000"/>
              </a:lnSpc>
              <a:defRPr sz="3600" b="1" i="0">
                <a:solidFill>
                  <a:schemeClr val="bg1"/>
                </a:solidFill>
                <a:latin typeface="+mj-lt"/>
                <a:ea typeface="Georgia Bold" charset="0"/>
                <a:cs typeface="Georgia Bold" charset="0"/>
              </a:defRPr>
            </a:lvl1pPr>
          </a:lstStyle>
          <a:p>
            <a:r>
              <a:rPr lang="en-US" dirty="0"/>
              <a:t>Statement</a:t>
            </a:r>
          </a:p>
        </p:txBody>
      </p:sp>
      <p:sp>
        <p:nvSpPr>
          <p:cNvPr id="6" name="Content Placeholder 8">
            <a:extLst>
              <a:ext uri="{FF2B5EF4-FFF2-40B4-BE49-F238E27FC236}">
                <a16:creationId xmlns:a16="http://schemas.microsoft.com/office/drawing/2014/main" id="{A5EAAB2E-10F5-E44E-B2F4-EA7620E4789A}"/>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1"/>
                </a:solidFill>
                <a:latin typeface="Arial" charset="0"/>
                <a:cs typeface="Arial" charset="0"/>
              </a:rPr>
              <a:t> </a:t>
            </a:r>
            <a:fld id="{38743595-4496-5147-A886-7D133864DF76}" type="slidenum">
              <a:rPr lang="en-US" sz="600" b="0" i="0" smtClean="0">
                <a:solidFill>
                  <a:schemeClr val="bg1"/>
                </a:solidFill>
                <a:latin typeface="Arial" charset="0"/>
                <a:ea typeface="Arial" charset="0"/>
                <a:cs typeface="Arial" charset="0"/>
              </a:rPr>
              <a:pPr algn="ctr"/>
              <a:t>‹#›</a:t>
            </a:fld>
            <a:endParaRPr lang="en-US" sz="600" b="0" i="0" dirty="0">
              <a:solidFill>
                <a:schemeClr val="bg1"/>
              </a:solidFill>
              <a:latin typeface="Arial" charset="0"/>
              <a:ea typeface="Arial" charset="0"/>
              <a:cs typeface="Arial" charset="0"/>
            </a:endParaRPr>
          </a:p>
        </p:txBody>
      </p:sp>
      <p:pic>
        <p:nvPicPr>
          <p:cNvPr id="10" name="Picture 9">
            <a:extLst>
              <a:ext uri="{FF2B5EF4-FFF2-40B4-BE49-F238E27FC236}">
                <a16:creationId xmlns:a16="http://schemas.microsoft.com/office/drawing/2014/main" id="{F432E9C5-4143-4B15-BB8B-421872B816CE}"/>
              </a:ext>
            </a:extLst>
          </p:cNvPr>
          <p:cNvPicPr>
            <a:picLocks noChangeAspect="1"/>
          </p:cNvPicPr>
          <p:nvPr userDrawn="1"/>
        </p:nvPicPr>
        <p:blipFill rotWithShape="1">
          <a:blip r:embed="rId2"/>
          <a:srcRect l="7424" t="21906" r="7900" b="21677"/>
          <a:stretch/>
        </p:blipFill>
        <p:spPr>
          <a:xfrm>
            <a:off x="400753" y="6308535"/>
            <a:ext cx="1420903" cy="36762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Text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93019" cy="417443"/>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7089637" cy="4800600"/>
          </a:xfrm>
        </p:spPr>
        <p:txBody>
          <a:bodyPr/>
          <a:lstStyle>
            <a:lvl1pPr>
              <a:defRPr sz="2000">
                <a:solidFill>
                  <a:schemeClr val="bg2"/>
                </a:solidFill>
              </a:defRPr>
            </a:lvl1pPr>
            <a:lvl2pPr>
              <a:defRPr sz="1800">
                <a:solidFill>
                  <a:schemeClr val="bg2"/>
                </a:solidFill>
              </a:defRPr>
            </a:lvl2pPr>
            <a:lvl3pPr>
              <a:defRPr sz="1600">
                <a:solidFill>
                  <a:schemeClr val="bg2"/>
                </a:solidFill>
              </a:defRPr>
            </a:lvl3pPr>
            <a:lvl4pPr>
              <a:defRPr sz="1350"/>
            </a:lvl4pPr>
            <a:lvl5pPr>
              <a:defRPr sz="1350"/>
            </a:lvl5pPr>
          </a:lstStyle>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37762797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Header |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6978808" cy="430696"/>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7083682" cy="4800600"/>
          </a:xfrm>
        </p:spPr>
        <p:txBody>
          <a:bodyPr/>
          <a:lstStyle>
            <a:lvl1pPr>
              <a:spcBef>
                <a:spcPts val="1200"/>
              </a:spcBef>
              <a:defRPr sz="2000" b="1" i="0">
                <a:solidFill>
                  <a:schemeClr val="tx2"/>
                </a:solidFill>
                <a:latin typeface="+mn-lt"/>
                <a:ea typeface="Arial" charset="0"/>
                <a:cs typeface="Arial" charset="0"/>
              </a:defRPr>
            </a:lvl1pPr>
            <a:lvl2pPr marL="0" indent="0">
              <a:spcBef>
                <a:spcPts val="1200"/>
              </a:spcBef>
              <a:buFontTx/>
              <a:buNone/>
              <a:defRPr sz="2000"/>
            </a:lvl2pPr>
            <a:lvl3pPr marL="150059" indent="-150059">
              <a:spcBef>
                <a:spcPts val="600"/>
              </a:spcBef>
              <a:buFont typeface="Arial"/>
              <a:buChar char="•"/>
              <a:defRPr sz="1800"/>
            </a:lvl3pPr>
            <a:lvl4pPr marL="298927" indent="-150059">
              <a:buFont typeface="Lucida Grande"/>
              <a:buChar char="-"/>
              <a:defRPr sz="1600"/>
            </a:lvl4pPr>
            <a:lvl5pPr>
              <a:defRPr sz="1350"/>
            </a:lvl5pPr>
          </a:lstStyle>
          <a:p>
            <a:pPr lvl="0"/>
            <a:r>
              <a:rPr lang="en-US" dirty="0"/>
              <a:t>Header</a:t>
            </a:r>
          </a:p>
          <a:p>
            <a:pPr lvl="1"/>
            <a:r>
              <a:rPr lang="en-US" dirty="0"/>
              <a:t>First Level </a:t>
            </a:r>
          </a:p>
          <a:p>
            <a:pPr lvl="2"/>
            <a:r>
              <a:rPr lang="en-US" dirty="0"/>
              <a:t>Second Level</a:t>
            </a:r>
          </a:p>
          <a:p>
            <a:pPr lvl="3"/>
            <a:r>
              <a:rPr lang="en-US" dirty="0"/>
              <a:t>Third Level</a:t>
            </a:r>
          </a:p>
        </p:txBody>
      </p:sp>
    </p:spTree>
    <p:extLst>
      <p:ext uri="{BB962C8B-B14F-4D97-AF65-F5344CB8AC3E}">
        <p14:creationId xmlns:p14="http://schemas.microsoft.com/office/powerpoint/2010/main" val="228868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theme" Target="../theme/theme2.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image" Target="../media/image1.png"/><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image" Target="../media/image2.emf"/><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457200"/>
            <a:ext cx="8229600" cy="457200"/>
          </a:xfrm>
          <a:prstGeom prst="rect">
            <a:avLst/>
          </a:prstGeom>
        </p:spPr>
        <p:txBody>
          <a:bodyPr vert="horz" lIns="0" tIns="0" rIns="0" bIns="0" rtlCol="0" anchor="t">
            <a:noAutofit/>
          </a:bodyPr>
          <a:lstStyle/>
          <a:p>
            <a:r>
              <a:rPr lang="en-US" dirty="0"/>
              <a:t>Click  To Edit Master Title</a:t>
            </a:r>
          </a:p>
        </p:txBody>
      </p:sp>
      <p:sp>
        <p:nvSpPr>
          <p:cNvPr id="3" name="Text Placeholder 2"/>
          <p:cNvSpPr>
            <a:spLocks noGrp="1"/>
          </p:cNvSpPr>
          <p:nvPr>
            <p:ph type="body" idx="1"/>
          </p:nvPr>
        </p:nvSpPr>
        <p:spPr>
          <a:xfrm>
            <a:off x="457201" y="1143001"/>
            <a:ext cx="8229600" cy="48006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8"/>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2"/>
                </a:solidFill>
                <a:latin typeface="Arial" charset="0"/>
                <a:ea typeface="Arial" charset="0"/>
                <a:cs typeface="Arial" charset="0"/>
              </a:rPr>
              <a:pPr algn="ctr"/>
              <a:t>‹#›</a:t>
            </a:fld>
            <a:endParaRPr lang="en-US" sz="600" b="0" i="0" dirty="0">
              <a:solidFill>
                <a:schemeClr val="bg2"/>
              </a:solidFill>
              <a:latin typeface="Arial" charset="0"/>
              <a:ea typeface="Arial" charset="0"/>
              <a:cs typeface="Arial" charset="0"/>
            </a:endParaRPr>
          </a:p>
        </p:txBody>
      </p:sp>
      <p:pic>
        <p:nvPicPr>
          <p:cNvPr id="4" name="Picture 3"/>
          <p:cNvPicPr>
            <a:picLocks noChangeAspect="1"/>
          </p:cNvPicPr>
          <p:nvPr userDrawn="1"/>
        </p:nvPicPr>
        <p:blipFill rotWithShape="1">
          <a:blip r:embed="rId25">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extLst>
      <p:ext uri="{BB962C8B-B14F-4D97-AF65-F5344CB8AC3E}">
        <p14:creationId xmlns:p14="http://schemas.microsoft.com/office/powerpoint/2010/main" val="3653315499"/>
      </p:ext>
    </p:extLst>
  </p:cSld>
  <p:clrMap bg1="lt1" tx1="dk1" bg2="lt2" tx2="dk2" accent1="accent1" accent2="accent2" accent3="accent3" accent4="accent4" accent5="accent5" accent6="accent6" hlink="hlink" folHlink="folHlink"/>
  <p:sldLayoutIdLst>
    <p:sldLayoutId id="2147483690" r:id="rId1"/>
    <p:sldLayoutId id="2147483740" r:id="rId2"/>
    <p:sldLayoutId id="2147483716" r:id="rId3"/>
    <p:sldLayoutId id="2147483736" r:id="rId4"/>
    <p:sldLayoutId id="2147483735" r:id="rId5"/>
    <p:sldLayoutId id="2147483661" r:id="rId6"/>
    <p:sldLayoutId id="2147483734" r:id="rId7"/>
    <p:sldLayoutId id="2147483705" r:id="rId8"/>
    <p:sldLayoutId id="2147483707" r:id="rId9"/>
    <p:sldLayoutId id="2147483722" r:id="rId10"/>
    <p:sldLayoutId id="2147483694" r:id="rId11"/>
    <p:sldLayoutId id="2147483737" r:id="rId12"/>
    <p:sldLayoutId id="2147483738" r:id="rId13"/>
    <p:sldLayoutId id="2147483739" r:id="rId14"/>
    <p:sldLayoutId id="2147483695" r:id="rId15"/>
    <p:sldLayoutId id="2147483696" r:id="rId16"/>
    <p:sldLayoutId id="2147483698" r:id="rId17"/>
    <p:sldLayoutId id="2147483701" r:id="rId18"/>
    <p:sldLayoutId id="2147483729" r:id="rId19"/>
    <p:sldLayoutId id="2147483655" r:id="rId20"/>
    <p:sldLayoutId id="2147483741" r:id="rId21"/>
    <p:sldLayoutId id="2147483743" r:id="rId22"/>
    <p:sldLayoutId id="2147483747" r:id="rId23"/>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685983" rtl="0" eaLnBrk="1" latinLnBrk="0" hangingPunct="1">
        <a:lnSpc>
          <a:spcPct val="90000"/>
        </a:lnSpc>
        <a:spcBef>
          <a:spcPct val="0"/>
        </a:spcBef>
        <a:buNone/>
        <a:defRPr sz="2800" b="1" i="0" kern="1200">
          <a:solidFill>
            <a:schemeClr val="accent1"/>
          </a:solidFill>
          <a:latin typeface="+mj-lt"/>
          <a:ea typeface="Georgia Bold" charset="0"/>
          <a:cs typeface="Georgia Bold" charset="0"/>
        </a:defRPr>
      </a:lvl1pPr>
    </p:titleStyle>
    <p:bodyStyle>
      <a:lvl1pPr marL="0" indent="0" algn="l" defTabSz="685983" rtl="0" eaLnBrk="1" latinLnBrk="0" hangingPunct="1">
        <a:spcBef>
          <a:spcPts val="1200"/>
        </a:spcBef>
        <a:spcAft>
          <a:spcPts val="0"/>
        </a:spcAft>
        <a:buClrTx/>
        <a:buFontTx/>
        <a:buNone/>
        <a:tabLst>
          <a:tab pos="901544" algn="l"/>
        </a:tabLst>
        <a:defRPr sz="2000" b="0" i="0" kern="1200">
          <a:solidFill>
            <a:schemeClr val="bg2"/>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0" i="0" kern="1200">
          <a:solidFill>
            <a:schemeClr val="bg2"/>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0" i="0" kern="1200">
          <a:solidFill>
            <a:schemeClr val="bg2"/>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0" i="0" kern="1200">
          <a:solidFill>
            <a:schemeClr val="bg2"/>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0" i="0" kern="1200">
          <a:solidFill>
            <a:schemeClr val="bg2"/>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983" rtl="0" eaLnBrk="1" latinLnBrk="0" hangingPunct="1">
        <a:defRPr sz="1350" kern="1200">
          <a:solidFill>
            <a:schemeClr val="tx1"/>
          </a:solidFill>
          <a:latin typeface="+mn-lt"/>
          <a:ea typeface="+mn-ea"/>
          <a:cs typeface="+mn-cs"/>
        </a:defRPr>
      </a:lvl1pPr>
      <a:lvl2pPr marL="342991" algn="l" defTabSz="685983" rtl="0" eaLnBrk="1" latinLnBrk="0" hangingPunct="1">
        <a:defRPr sz="1350" kern="1200">
          <a:solidFill>
            <a:schemeClr val="tx1"/>
          </a:solidFill>
          <a:latin typeface="+mn-lt"/>
          <a:ea typeface="+mn-ea"/>
          <a:cs typeface="+mn-cs"/>
        </a:defRPr>
      </a:lvl2pPr>
      <a:lvl3pPr marL="685983" algn="l" defTabSz="685983" rtl="0" eaLnBrk="1" latinLnBrk="0" hangingPunct="1">
        <a:defRPr sz="1350" kern="1200">
          <a:solidFill>
            <a:schemeClr val="tx1"/>
          </a:solidFill>
          <a:latin typeface="+mn-lt"/>
          <a:ea typeface="+mn-ea"/>
          <a:cs typeface="+mn-cs"/>
        </a:defRPr>
      </a:lvl3pPr>
      <a:lvl4pPr marL="1028974" algn="l" defTabSz="685983" rtl="0" eaLnBrk="1" latinLnBrk="0" hangingPunct="1">
        <a:defRPr sz="1350" kern="1200">
          <a:solidFill>
            <a:schemeClr val="tx1"/>
          </a:solidFill>
          <a:latin typeface="+mn-lt"/>
          <a:ea typeface="+mn-ea"/>
          <a:cs typeface="+mn-cs"/>
        </a:defRPr>
      </a:lvl4pPr>
      <a:lvl5pPr marL="1371966" algn="l" defTabSz="685983" rtl="0" eaLnBrk="1" latinLnBrk="0" hangingPunct="1">
        <a:defRPr sz="1350" kern="1200">
          <a:solidFill>
            <a:schemeClr val="tx1"/>
          </a:solidFill>
          <a:latin typeface="+mn-lt"/>
          <a:ea typeface="+mn-ea"/>
          <a:cs typeface="+mn-cs"/>
        </a:defRPr>
      </a:lvl5pPr>
      <a:lvl6pPr marL="1714957" algn="l" defTabSz="685983" rtl="0" eaLnBrk="1" latinLnBrk="0" hangingPunct="1">
        <a:defRPr sz="1350" kern="1200">
          <a:solidFill>
            <a:schemeClr val="tx1"/>
          </a:solidFill>
          <a:latin typeface="+mn-lt"/>
          <a:ea typeface="+mn-ea"/>
          <a:cs typeface="+mn-cs"/>
        </a:defRPr>
      </a:lvl6pPr>
      <a:lvl7pPr marL="2057949" algn="l" defTabSz="685983" rtl="0" eaLnBrk="1" latinLnBrk="0" hangingPunct="1">
        <a:defRPr sz="1350" kern="1200">
          <a:solidFill>
            <a:schemeClr val="tx1"/>
          </a:solidFill>
          <a:latin typeface="+mn-lt"/>
          <a:ea typeface="+mn-ea"/>
          <a:cs typeface="+mn-cs"/>
        </a:defRPr>
      </a:lvl7pPr>
      <a:lvl8pPr marL="2400940" algn="l" defTabSz="685983" rtl="0" eaLnBrk="1" latinLnBrk="0" hangingPunct="1">
        <a:defRPr sz="1350" kern="1200">
          <a:solidFill>
            <a:schemeClr val="tx1"/>
          </a:solidFill>
          <a:latin typeface="+mn-lt"/>
          <a:ea typeface="+mn-ea"/>
          <a:cs typeface="+mn-cs"/>
        </a:defRPr>
      </a:lvl8pPr>
      <a:lvl9pPr marL="2743932" algn="l" defTabSz="6859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3" orient="horz" pos="4032" userDrawn="1">
          <p15:clr>
            <a:srgbClr val="F26B43"/>
          </p15:clr>
        </p15:guide>
        <p15:guide id="4" pos="5472" userDrawn="1">
          <p15:clr>
            <a:srgbClr val="F26B43"/>
          </p15:clr>
        </p15:guide>
        <p15:guide id="5" pos="288" userDrawn="1">
          <p15:clr>
            <a:srgbClr val="F26B43"/>
          </p15:clr>
        </p15:guide>
        <p15:guide id="6" orient="horz" pos="288" userDrawn="1">
          <p15:clr>
            <a:srgbClr val="F26B43"/>
          </p15:clr>
        </p15:guide>
        <p15:guide id="17" pos="2880" userDrawn="1">
          <p15:clr>
            <a:srgbClr val="F26B43"/>
          </p15:clr>
        </p15:guide>
        <p15:guide id="29" orient="horz" pos="720" userDrawn="1">
          <p15:clr>
            <a:srgbClr val="F26B43"/>
          </p15:clr>
        </p15:guide>
        <p15:guide id="30" orient="horz" pos="3888" userDrawn="1">
          <p15:clr>
            <a:srgbClr val="F26B43"/>
          </p15:clr>
        </p15:guide>
        <p15:guide id="31" orient="horz" pos="3744" userDrawn="1">
          <p15:clr>
            <a:srgbClr val="F26B43"/>
          </p15:clr>
        </p15:guide>
        <p15:guide id="32" orient="horz" pos="417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549640" y="6386261"/>
            <a:ext cx="459486" cy="365125"/>
          </a:xfrm>
          <a:prstGeom prst="rect">
            <a:avLst/>
          </a:prstGeom>
        </p:spPr>
        <p:txBody>
          <a:bodyPr vert="horz" lIns="91440" tIns="45720" rIns="91440" bIns="45720" rtlCol="0" anchor="ctr"/>
          <a:lstStyle>
            <a:lvl1pPr algn="r">
              <a:defRPr sz="900">
                <a:solidFill>
                  <a:schemeClr val="accent2"/>
                </a:solidFill>
                <a:latin typeface="Arial Narrow" charset="0"/>
                <a:ea typeface="Arial Narrow" charset="0"/>
                <a:cs typeface="Arial Narrow" charset="0"/>
              </a:defRPr>
            </a:lvl1pPr>
          </a:lstStyle>
          <a:p>
            <a:fld id="{1BA35D86-136D-3C44-96D8-741ED3F91190}" type="slidenum">
              <a:rPr lang="en-US" smtClean="0">
                <a:solidFill>
                  <a:srgbClr val="75787B"/>
                </a:solidFill>
              </a:rPr>
              <a:pPr/>
              <a:t>‹#›</a:t>
            </a:fld>
            <a:endParaRPr lang="en-US" dirty="0">
              <a:solidFill>
                <a:srgbClr val="75787B"/>
              </a:solidFill>
            </a:endParaRPr>
          </a:p>
        </p:txBody>
      </p:sp>
      <p:pic>
        <p:nvPicPr>
          <p:cNvPr id="4" name="Picture 3">
            <a:extLst>
              <a:ext uri="{FF2B5EF4-FFF2-40B4-BE49-F238E27FC236}">
                <a16:creationId xmlns:a16="http://schemas.microsoft.com/office/drawing/2014/main" id="{3EC99D66-2FDB-436B-AB17-B33AB8611B22}"/>
              </a:ext>
            </a:extLst>
          </p:cNvPr>
          <p:cNvPicPr>
            <a:picLocks noChangeAspect="1"/>
          </p:cNvPicPr>
          <p:nvPr userDrawn="1"/>
        </p:nvPicPr>
        <p:blipFill>
          <a:blip r:embed="rId43" cstate="email">
            <a:extLst>
              <a:ext uri="{28A0092B-C50C-407E-A947-70E740481C1C}">
                <a14:useLocalDpi xmlns:a14="http://schemas.microsoft.com/office/drawing/2010/main"/>
              </a:ext>
            </a:extLst>
          </a:blip>
          <a:stretch>
            <a:fillRect/>
          </a:stretch>
        </p:blipFill>
        <p:spPr>
          <a:xfrm>
            <a:off x="7388815" y="6431764"/>
            <a:ext cx="1343960" cy="245966"/>
          </a:xfrm>
          <a:prstGeom prst="rect">
            <a:avLst/>
          </a:prstGeom>
        </p:spPr>
      </p:pic>
      <p:pic>
        <p:nvPicPr>
          <p:cNvPr id="6" name="Picture 5">
            <a:extLst>
              <a:ext uri="{FF2B5EF4-FFF2-40B4-BE49-F238E27FC236}">
                <a16:creationId xmlns:a16="http://schemas.microsoft.com/office/drawing/2014/main" id="{A5DB4F65-D0A2-46A0-8037-C68B989CA704}"/>
              </a:ext>
            </a:extLst>
          </p:cNvPr>
          <p:cNvPicPr>
            <a:picLocks noChangeAspect="1"/>
          </p:cNvPicPr>
          <p:nvPr userDrawn="1"/>
        </p:nvPicPr>
        <p:blipFill rotWithShape="1">
          <a:blip r:embed="rId44">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extLst>
      <p:ext uri="{BB962C8B-B14F-4D97-AF65-F5344CB8AC3E}">
        <p14:creationId xmlns:p14="http://schemas.microsoft.com/office/powerpoint/2010/main" val="1594965450"/>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764" r:id="rId16"/>
    <p:sldLayoutId id="2147483765" r:id="rId17"/>
    <p:sldLayoutId id="2147483766" r:id="rId18"/>
    <p:sldLayoutId id="2147483767" r:id="rId19"/>
    <p:sldLayoutId id="2147483768" r:id="rId20"/>
    <p:sldLayoutId id="2147483769" r:id="rId21"/>
    <p:sldLayoutId id="2147483770" r:id="rId22"/>
    <p:sldLayoutId id="2147483771" r:id="rId23"/>
    <p:sldLayoutId id="2147483772" r:id="rId24"/>
    <p:sldLayoutId id="2147483773" r:id="rId25"/>
    <p:sldLayoutId id="2147483774" r:id="rId26"/>
    <p:sldLayoutId id="2147483775" r:id="rId27"/>
    <p:sldLayoutId id="2147483776" r:id="rId28"/>
    <p:sldLayoutId id="2147483777" r:id="rId29"/>
    <p:sldLayoutId id="2147483778" r:id="rId30"/>
    <p:sldLayoutId id="2147483779" r:id="rId31"/>
    <p:sldLayoutId id="2147483780" r:id="rId32"/>
    <p:sldLayoutId id="2147483781" r:id="rId33"/>
    <p:sldLayoutId id="2147483782" r:id="rId34"/>
    <p:sldLayoutId id="2147483784" r:id="rId35"/>
    <p:sldLayoutId id="2147483785" r:id="rId36"/>
    <p:sldLayoutId id="2147483786" r:id="rId37"/>
    <p:sldLayoutId id="2147483787" r:id="rId38"/>
    <p:sldLayoutId id="2147483788" r:id="rId39"/>
    <p:sldLayoutId id="2147483789" r:id="rId40"/>
    <p:sldLayoutId id="2147483790" r:id="rId41"/>
  </p:sldLayoutIdLst>
  <p:hf hdr="0" ftr="0" dt="0"/>
  <p:txStyles>
    <p:titleStyle>
      <a:lvl1pPr algn="l" defTabSz="914400" rtl="0" eaLnBrk="1" latinLnBrk="0" hangingPunct="1">
        <a:lnSpc>
          <a:spcPct val="90000"/>
        </a:lnSpc>
        <a:spcBef>
          <a:spcPct val="0"/>
        </a:spcBef>
        <a:buNone/>
        <a:defRPr sz="3000" b="1" kern="1200">
          <a:solidFill>
            <a:srgbClr val="000000"/>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 typeface="Arial"/>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0.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hyperlink" Target="https://benefittrends.metlife.com/" TargetMode="External"/><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slideLayout" Target="../slideLayouts/slideLayout2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erson standing next to a tree&#10;&#10;Description automatically generated">
            <a:extLst>
              <a:ext uri="{FF2B5EF4-FFF2-40B4-BE49-F238E27FC236}">
                <a16:creationId xmlns:a16="http://schemas.microsoft.com/office/drawing/2014/main" id="{08261522-F669-459B-BDC2-87A434EFE41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4687"/>
          <a:stretch/>
        </p:blipFill>
        <p:spPr>
          <a:xfrm flipH="1">
            <a:off x="0" y="-1"/>
            <a:ext cx="7770026" cy="5114924"/>
          </a:xfrm>
          <a:prstGeom prst="rect">
            <a:avLst/>
          </a:prstGeom>
        </p:spPr>
      </p:pic>
      <p:sp>
        <p:nvSpPr>
          <p:cNvPr id="4" name="Rectangle 3">
            <a:extLst>
              <a:ext uri="{FF2B5EF4-FFF2-40B4-BE49-F238E27FC236}">
                <a16:creationId xmlns:a16="http://schemas.microsoft.com/office/drawing/2014/main" id="{264A1F72-9B08-4726-8B38-64C76835558D}"/>
              </a:ext>
            </a:extLst>
          </p:cNvPr>
          <p:cNvSpPr/>
          <p:nvPr/>
        </p:nvSpPr>
        <p:spPr>
          <a:xfrm>
            <a:off x="8819094" y="6270754"/>
            <a:ext cx="32385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000" dirty="0">
              <a:solidFill>
                <a:schemeClr val="bg1"/>
              </a:solidFill>
              <a:cs typeface="Open Sans Bold"/>
            </a:endParaRPr>
          </a:p>
        </p:txBody>
      </p:sp>
      <p:sp>
        <p:nvSpPr>
          <p:cNvPr id="5" name="Rectangle 4">
            <a:extLst>
              <a:ext uri="{FF2B5EF4-FFF2-40B4-BE49-F238E27FC236}">
                <a16:creationId xmlns:a16="http://schemas.microsoft.com/office/drawing/2014/main" id="{F56B8124-0F28-4433-875B-24D2EB706655}"/>
              </a:ext>
            </a:extLst>
          </p:cNvPr>
          <p:cNvSpPr/>
          <p:nvPr/>
        </p:nvSpPr>
        <p:spPr>
          <a:xfrm>
            <a:off x="8111825" y="-1"/>
            <a:ext cx="1031119" cy="51149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350" b="0" i="0" dirty="0">
              <a:latin typeface="Arial" charset="0"/>
              <a:cs typeface="Arial" charset="0"/>
            </a:endParaRPr>
          </a:p>
        </p:txBody>
      </p:sp>
      <p:sp>
        <p:nvSpPr>
          <p:cNvPr id="8" name="Rectangle 7">
            <a:extLst>
              <a:ext uri="{FF2B5EF4-FFF2-40B4-BE49-F238E27FC236}">
                <a16:creationId xmlns:a16="http://schemas.microsoft.com/office/drawing/2014/main" id="{9B49324B-36D9-49A5-AAB7-83950FB4F9D7}"/>
              </a:ext>
            </a:extLst>
          </p:cNvPr>
          <p:cNvSpPr/>
          <p:nvPr/>
        </p:nvSpPr>
        <p:spPr>
          <a:xfrm>
            <a:off x="7770027" y="-1"/>
            <a:ext cx="341798" cy="5114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350" b="0" i="0" dirty="0">
              <a:latin typeface="Arial" charset="0"/>
              <a:cs typeface="Arial" charset="0"/>
            </a:endParaRPr>
          </a:p>
        </p:txBody>
      </p:sp>
      <p:sp>
        <p:nvSpPr>
          <p:cNvPr id="9" name="TextBox 8">
            <a:extLst>
              <a:ext uri="{FF2B5EF4-FFF2-40B4-BE49-F238E27FC236}">
                <a16:creationId xmlns:a16="http://schemas.microsoft.com/office/drawing/2014/main" id="{FB98BE4C-DF3B-4A3E-853B-64AD3C9C3452}"/>
              </a:ext>
            </a:extLst>
          </p:cNvPr>
          <p:cNvSpPr txBox="1"/>
          <p:nvPr/>
        </p:nvSpPr>
        <p:spPr>
          <a:xfrm>
            <a:off x="461587" y="5407778"/>
            <a:ext cx="1357103" cy="246221"/>
          </a:xfrm>
          <a:prstGeom prst="rect">
            <a:avLst/>
          </a:prstGeom>
          <a:noFill/>
        </p:spPr>
        <p:txBody>
          <a:bodyPr wrap="none" lIns="0" tIns="0" rIns="91440" bIns="0" rtlCol="0" anchor="t">
            <a:spAutoFit/>
          </a:bodyPr>
          <a:lstStyle/>
          <a:p>
            <a:pPr>
              <a:spcBef>
                <a:spcPts val="300"/>
              </a:spcBef>
            </a:pPr>
            <a:r>
              <a:rPr lang="es-ES_tradnl" sz="1600" b="1" dirty="0">
                <a:solidFill>
                  <a:srgbClr val="0061A0"/>
                </a:solidFill>
              </a:rPr>
              <a:t>Presentador:</a:t>
            </a:r>
          </a:p>
        </p:txBody>
      </p:sp>
      <p:sp>
        <p:nvSpPr>
          <p:cNvPr id="10" name="TextBox 9">
            <a:extLst>
              <a:ext uri="{FF2B5EF4-FFF2-40B4-BE49-F238E27FC236}">
                <a16:creationId xmlns:a16="http://schemas.microsoft.com/office/drawing/2014/main" id="{4D137A35-F44D-4A36-8E99-F8110C780F67}"/>
              </a:ext>
            </a:extLst>
          </p:cNvPr>
          <p:cNvSpPr txBox="1"/>
          <p:nvPr/>
        </p:nvSpPr>
        <p:spPr>
          <a:xfrm>
            <a:off x="461589" y="5757216"/>
            <a:ext cx="1539845" cy="246221"/>
          </a:xfrm>
          <a:prstGeom prst="rect">
            <a:avLst/>
          </a:prstGeom>
          <a:noFill/>
        </p:spPr>
        <p:txBody>
          <a:bodyPr wrap="none" lIns="0" tIns="0" rIns="91440" bIns="0" rtlCol="0" anchor="t">
            <a:spAutoFit/>
          </a:bodyPr>
          <a:lstStyle/>
          <a:p>
            <a:pPr>
              <a:spcBef>
                <a:spcPts val="300"/>
              </a:spcBef>
            </a:pPr>
            <a:r>
              <a:rPr lang="es-ES_tradnl" sz="1600" b="1" dirty="0">
                <a:solidFill>
                  <a:srgbClr val="0061A0"/>
                </a:solidFill>
              </a:rPr>
              <a:t>Departamento:</a:t>
            </a:r>
          </a:p>
        </p:txBody>
      </p:sp>
      <p:sp>
        <p:nvSpPr>
          <p:cNvPr id="11" name="Text Placeholder 3">
            <a:extLst>
              <a:ext uri="{FF2B5EF4-FFF2-40B4-BE49-F238E27FC236}">
                <a16:creationId xmlns:a16="http://schemas.microsoft.com/office/drawing/2014/main" id="{ADB419DC-0761-4D4E-92F6-7617D705B471}"/>
              </a:ext>
            </a:extLst>
          </p:cNvPr>
          <p:cNvSpPr txBox="1">
            <a:spLocks/>
          </p:cNvSpPr>
          <p:nvPr/>
        </p:nvSpPr>
        <p:spPr>
          <a:xfrm>
            <a:off x="1812958" y="5400508"/>
            <a:ext cx="4279918" cy="246221"/>
          </a:xfrm>
          <a:prstGeom prst="rect">
            <a:avLst/>
          </a:prstGeom>
        </p:spPr>
        <p:txBody>
          <a:bodyPr wrap="square" lIns="0" tIns="0" rIns="182880" bIns="0" anchor="t">
            <a:spAutoFit/>
          </a:bodyPr>
          <a:lstStyle>
            <a:lvl1pPr marL="0" indent="0" algn="l" defTabSz="685983" rtl="0" eaLnBrk="1" latinLnBrk="0" hangingPunct="1">
              <a:spcBef>
                <a:spcPts val="1200"/>
              </a:spcBef>
              <a:spcAft>
                <a:spcPts val="0"/>
              </a:spcAft>
              <a:buClrTx/>
              <a:buFontTx/>
              <a:buNone/>
              <a:tabLst>
                <a:tab pos="901544" algn="l"/>
              </a:tabLst>
              <a:defRPr sz="1600" b="0" i="0" kern="1200">
                <a:solidFill>
                  <a:schemeClr val="tx1"/>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1" i="0" kern="1200">
                <a:solidFill>
                  <a:srgbClr val="B6B7B9"/>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1" i="0" kern="1200">
                <a:solidFill>
                  <a:srgbClr val="B6B7B9"/>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1" i="0" kern="1200">
                <a:solidFill>
                  <a:srgbClr val="B6B7B9"/>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1" i="0" kern="1200">
                <a:solidFill>
                  <a:srgbClr val="B6B7B9"/>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s-ES_tradnl" dirty="0"/>
              <a:t>[Nombre aquí]</a:t>
            </a:r>
          </a:p>
        </p:txBody>
      </p:sp>
      <p:sp>
        <p:nvSpPr>
          <p:cNvPr id="12" name="Text Placeholder 3">
            <a:extLst>
              <a:ext uri="{FF2B5EF4-FFF2-40B4-BE49-F238E27FC236}">
                <a16:creationId xmlns:a16="http://schemas.microsoft.com/office/drawing/2014/main" id="{0954FCDB-E574-429F-81E9-34CAC36B7755}"/>
              </a:ext>
            </a:extLst>
          </p:cNvPr>
          <p:cNvSpPr txBox="1">
            <a:spLocks/>
          </p:cNvSpPr>
          <p:nvPr/>
        </p:nvSpPr>
        <p:spPr>
          <a:xfrm>
            <a:off x="1969621" y="5755541"/>
            <a:ext cx="3519026" cy="246221"/>
          </a:xfrm>
          <a:prstGeom prst="rect">
            <a:avLst/>
          </a:prstGeom>
        </p:spPr>
        <p:txBody>
          <a:bodyPr wrap="square" lIns="0" tIns="0" rIns="182880" bIns="0" anchor="t">
            <a:spAutoFit/>
          </a:bodyPr>
          <a:lstStyle>
            <a:lvl1pPr marL="0" indent="0" algn="l" defTabSz="685983" rtl="0" eaLnBrk="1" latinLnBrk="0" hangingPunct="1">
              <a:spcBef>
                <a:spcPts val="1200"/>
              </a:spcBef>
              <a:spcAft>
                <a:spcPts val="0"/>
              </a:spcAft>
              <a:buClrTx/>
              <a:buFontTx/>
              <a:buNone/>
              <a:tabLst>
                <a:tab pos="901544" algn="l"/>
              </a:tabLst>
              <a:defRPr sz="1600" b="0" i="0" kern="1200">
                <a:solidFill>
                  <a:schemeClr val="tx1"/>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1" i="0" kern="1200">
                <a:solidFill>
                  <a:srgbClr val="B6B7B9"/>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1" i="0" kern="1200">
                <a:solidFill>
                  <a:srgbClr val="B6B7B9"/>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1" i="0" kern="1200">
                <a:solidFill>
                  <a:srgbClr val="B6B7B9"/>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1" i="0" kern="1200">
                <a:solidFill>
                  <a:srgbClr val="B6B7B9"/>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s-ES_tradnl" dirty="0"/>
              <a:t>[Departamento aquí]</a:t>
            </a:r>
          </a:p>
        </p:txBody>
      </p:sp>
      <p:sp>
        <p:nvSpPr>
          <p:cNvPr id="13" name="Text Placeholder 3">
            <a:extLst>
              <a:ext uri="{FF2B5EF4-FFF2-40B4-BE49-F238E27FC236}">
                <a16:creationId xmlns:a16="http://schemas.microsoft.com/office/drawing/2014/main" id="{8620C3C1-E113-4F2F-8CF4-E06385F3D29C}"/>
              </a:ext>
            </a:extLst>
          </p:cNvPr>
          <p:cNvSpPr txBox="1">
            <a:spLocks/>
          </p:cNvSpPr>
          <p:nvPr/>
        </p:nvSpPr>
        <p:spPr>
          <a:xfrm>
            <a:off x="6427960" y="5755542"/>
            <a:ext cx="2422908" cy="246221"/>
          </a:xfrm>
          <a:prstGeom prst="rect">
            <a:avLst/>
          </a:prstGeom>
        </p:spPr>
        <p:txBody>
          <a:bodyPr wrap="square" lIns="91440" tIns="0" rIns="91440" bIns="0" anchor="t">
            <a:noAutofit/>
          </a:bodyPr>
          <a:lstStyle>
            <a:lvl1pPr marL="0" indent="0" algn="r" defTabSz="685983" rtl="0" eaLnBrk="1" latinLnBrk="0" hangingPunct="1">
              <a:spcBef>
                <a:spcPts val="1200"/>
              </a:spcBef>
              <a:spcAft>
                <a:spcPts val="0"/>
              </a:spcAft>
              <a:buClrTx/>
              <a:buFontTx/>
              <a:buNone/>
              <a:tabLst>
                <a:tab pos="901544" algn="l"/>
              </a:tabLst>
              <a:defRPr sz="1600" b="0" i="0" kern="1200" baseline="0">
                <a:solidFill>
                  <a:schemeClr val="tx1"/>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1" i="0" kern="1200">
                <a:solidFill>
                  <a:srgbClr val="B6B7B9"/>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1" i="0" kern="1200">
                <a:solidFill>
                  <a:srgbClr val="B6B7B9"/>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1" i="0" kern="1200">
                <a:solidFill>
                  <a:srgbClr val="B6B7B9"/>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1" i="0" kern="1200">
                <a:solidFill>
                  <a:srgbClr val="B6B7B9"/>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s-ES_tradnl" dirty="0"/>
              <a:t>Mes XX, 2021</a:t>
            </a:r>
          </a:p>
        </p:txBody>
      </p:sp>
      <p:pic>
        <p:nvPicPr>
          <p:cNvPr id="15" name="Picture 14">
            <a:extLst>
              <a:ext uri="{FF2B5EF4-FFF2-40B4-BE49-F238E27FC236}">
                <a16:creationId xmlns:a16="http://schemas.microsoft.com/office/drawing/2014/main" id="{C4E872D3-D889-465D-8DFF-1B23ED2C1A9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90415" y="6420334"/>
            <a:ext cx="1343960" cy="245966"/>
          </a:xfrm>
          <a:prstGeom prst="rect">
            <a:avLst/>
          </a:prstGeom>
        </p:spPr>
      </p:pic>
      <p:sp>
        <p:nvSpPr>
          <p:cNvPr id="2" name="Rectangle 1">
            <a:extLst>
              <a:ext uri="{FF2B5EF4-FFF2-40B4-BE49-F238E27FC236}">
                <a16:creationId xmlns:a16="http://schemas.microsoft.com/office/drawing/2014/main" id="{B42314C0-F134-4510-AE71-27599EE365B1}"/>
              </a:ext>
            </a:extLst>
          </p:cNvPr>
          <p:cNvSpPr/>
          <p:nvPr/>
        </p:nvSpPr>
        <p:spPr>
          <a:xfrm rot="16200000">
            <a:off x="1327552" y="-1327553"/>
            <a:ext cx="5114922" cy="7770025"/>
          </a:xfrm>
          <a:prstGeom prst="rect">
            <a:avLst/>
          </a:prstGeom>
          <a:gradFill flip="none" rotWithShape="1">
            <a:gsLst>
              <a:gs pos="0">
                <a:schemeClr val="tx1">
                  <a:alpha val="50000"/>
                </a:schemeClr>
              </a:gs>
              <a:gs pos="40000">
                <a:schemeClr val="tx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350" dirty="0">
              <a:latin typeface="Arial" charset="0"/>
              <a:cs typeface="Arial" charset="0"/>
            </a:endParaRPr>
          </a:p>
        </p:txBody>
      </p:sp>
      <p:sp>
        <p:nvSpPr>
          <p:cNvPr id="23" name="Title 1">
            <a:extLst>
              <a:ext uri="{FF2B5EF4-FFF2-40B4-BE49-F238E27FC236}">
                <a16:creationId xmlns:a16="http://schemas.microsoft.com/office/drawing/2014/main" id="{1795938F-50D1-4DAA-A827-9E0C30D65A60}"/>
              </a:ext>
            </a:extLst>
          </p:cNvPr>
          <p:cNvSpPr txBox="1">
            <a:spLocks/>
          </p:cNvSpPr>
          <p:nvPr/>
        </p:nvSpPr>
        <p:spPr bwMode="white">
          <a:xfrm>
            <a:off x="457199" y="3531417"/>
            <a:ext cx="7312827" cy="1302462"/>
          </a:xfrm>
          <a:prstGeom prst="rect">
            <a:avLst/>
          </a:prstGeom>
        </p:spPr>
        <p:txBody>
          <a:bodyPr lIns="0" anchor="b"/>
          <a:lstStyle>
            <a:lvl1pPr algn="l" defTabSz="685983" rtl="0" eaLnBrk="1" latinLnBrk="0" hangingPunct="1">
              <a:lnSpc>
                <a:spcPct val="80000"/>
              </a:lnSpc>
              <a:spcBef>
                <a:spcPct val="0"/>
              </a:spcBef>
              <a:buNone/>
              <a:defRPr sz="3601" b="1" i="0" kern="1200" cap="none" baseline="0">
                <a:solidFill>
                  <a:schemeClr val="tx1"/>
                </a:solidFill>
                <a:latin typeface="+mj-lt"/>
                <a:ea typeface="Georgia Bold" charset="0"/>
                <a:cs typeface="Georgia Bold" charset="0"/>
              </a:defRPr>
            </a:lvl1pPr>
          </a:lstStyle>
          <a:p>
            <a:pPr>
              <a:lnSpc>
                <a:spcPct val="95000"/>
              </a:lnSpc>
            </a:pPr>
            <a:r>
              <a:rPr lang="es-ES_tradnl" sz="3500" dirty="0">
                <a:solidFill>
                  <a:schemeClr val="bg1"/>
                </a:solidFill>
              </a:rPr>
              <a:t>Biblioteca de contenido sobre salud y bienestar de MetLife</a:t>
            </a:r>
          </a:p>
        </p:txBody>
      </p:sp>
    </p:spTree>
    <p:extLst>
      <p:ext uri="{BB962C8B-B14F-4D97-AF65-F5344CB8AC3E}">
        <p14:creationId xmlns:p14="http://schemas.microsoft.com/office/powerpoint/2010/main" val="16471027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378AF-84C0-46C4-B590-DF8BBE678E19}"/>
              </a:ext>
            </a:extLst>
          </p:cNvPr>
          <p:cNvSpPr>
            <a:spLocks noGrp="1"/>
          </p:cNvSpPr>
          <p:nvPr>
            <p:ph type="title"/>
          </p:nvPr>
        </p:nvSpPr>
        <p:spPr/>
        <p:txBody>
          <a:bodyPr/>
          <a:lstStyle/>
          <a:p>
            <a:r>
              <a:rPr lang="es-ES" dirty="0"/>
              <a:t>Agenda</a:t>
            </a:r>
          </a:p>
        </p:txBody>
      </p:sp>
      <p:graphicFrame>
        <p:nvGraphicFramePr>
          <p:cNvPr id="24" name="Table 23">
            <a:extLst>
              <a:ext uri="{FF2B5EF4-FFF2-40B4-BE49-F238E27FC236}">
                <a16:creationId xmlns:a16="http://schemas.microsoft.com/office/drawing/2014/main" id="{D4B9F5CC-6C9F-46B8-A432-EBF624F6A55D}"/>
              </a:ext>
            </a:extLst>
          </p:cNvPr>
          <p:cNvGraphicFramePr>
            <a:graphicFrameLocks noGrp="1"/>
          </p:cNvGraphicFramePr>
          <p:nvPr>
            <p:extLst>
              <p:ext uri="{D42A27DB-BD31-4B8C-83A1-F6EECF244321}">
                <p14:modId xmlns:p14="http://schemas.microsoft.com/office/powerpoint/2010/main" val="2504211729"/>
              </p:ext>
            </p:extLst>
          </p:nvPr>
        </p:nvGraphicFramePr>
        <p:xfrm>
          <a:off x="786768" y="998472"/>
          <a:ext cx="7893308" cy="5029200"/>
        </p:xfrm>
        <a:graphic>
          <a:graphicData uri="http://schemas.openxmlformats.org/drawingml/2006/table">
            <a:tbl>
              <a:tblPr firstRow="1" bandRow="1">
                <a:tableStyleId>{5C22544A-7EE6-4342-B048-85BDC9FD1C3A}</a:tableStyleId>
              </a:tblPr>
              <a:tblGrid>
                <a:gridCol w="6411187">
                  <a:extLst>
                    <a:ext uri="{9D8B030D-6E8A-4147-A177-3AD203B41FA5}">
                      <a16:colId xmlns:a16="http://schemas.microsoft.com/office/drawing/2014/main" val="2251855992"/>
                    </a:ext>
                  </a:extLst>
                </a:gridCol>
                <a:gridCol w="1482121">
                  <a:extLst>
                    <a:ext uri="{9D8B030D-6E8A-4147-A177-3AD203B41FA5}">
                      <a16:colId xmlns:a16="http://schemas.microsoft.com/office/drawing/2014/main" val="2170210165"/>
                    </a:ext>
                  </a:extLst>
                </a:gridCol>
              </a:tblGrid>
              <a:tr h="1005840">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r>
                        <a:rPr lang="es-ES" sz="2000" b="0" dirty="0">
                          <a:solidFill>
                            <a:schemeClr val="tx1"/>
                          </a:solidFill>
                        </a:rPr>
                        <a:t>Propósito</a:t>
                      </a:r>
                    </a:p>
                  </a:txBody>
                  <a:tcPr anchor="ctr">
                    <a:solidFill>
                      <a:schemeClr val="bg1"/>
                    </a:solidFill>
                  </a:tcPr>
                </a:tc>
                <a:tc>
                  <a:txBody>
                    <a:bodyPr/>
                    <a:lstStyle/>
                    <a:p>
                      <a:pPr algn="l" rtl="0"/>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1150655378"/>
                  </a:ext>
                </a:extLst>
              </a:tr>
              <a:tr h="1005840">
                <a:tc>
                  <a:txBody>
                    <a:bodyPr/>
                    <a:lstStyle/>
                    <a:p>
                      <a:r>
                        <a:rPr lang="es-ES" sz="2000" b="0" dirty="0">
                          <a:solidFill>
                            <a:schemeClr val="tx1"/>
                          </a:solidFill>
                        </a:rPr>
                        <a:t>Beneficios para todas las partes interesadas</a:t>
                      </a:r>
                    </a:p>
                  </a:txBody>
                  <a:tcPr anchor="ctr">
                    <a:solidFill>
                      <a:schemeClr val="bg1"/>
                    </a:solidFill>
                  </a:tcPr>
                </a:tc>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3282861141"/>
                  </a:ext>
                </a:extLst>
              </a:tr>
              <a:tr h="1005840">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r>
                        <a:rPr lang="es-ES" sz="2000" b="0" dirty="0">
                          <a:solidFill>
                            <a:schemeClr val="tx1"/>
                          </a:solidFill>
                        </a:rPr>
                        <a:t>Biblioteca de contenido sobre salud y bienestar de MetLife </a:t>
                      </a:r>
                    </a:p>
                  </a:txBody>
                  <a:tcPr anchor="ctr">
                    <a:solidFill>
                      <a:schemeClr val="bg1"/>
                    </a:solidFill>
                  </a:tcPr>
                </a:tc>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3631531309"/>
                  </a:ext>
                </a:extLst>
              </a:tr>
              <a:tr h="1005840">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r>
                        <a:rPr lang="es-ES" sz="2000" b="0" dirty="0">
                          <a:solidFill>
                            <a:schemeClr val="tx1"/>
                          </a:solidFill>
                        </a:rPr>
                        <a:t>Temas relacionados con la salud		</a:t>
                      </a:r>
                    </a:p>
                  </a:txBody>
                  <a:tcPr anchor="ctr">
                    <a:solidFill>
                      <a:schemeClr val="bg1"/>
                    </a:solidFill>
                  </a:tcPr>
                </a:tc>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4179769377"/>
                  </a:ext>
                </a:extLst>
              </a:tr>
              <a:tr h="1005840">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r>
                        <a:rPr lang="es-ES" sz="2000" b="0" dirty="0">
                          <a:solidFill>
                            <a:schemeClr val="tx1"/>
                          </a:solidFill>
                        </a:rPr>
                        <a:t>Herramientas para la salud y el bienestar</a:t>
                      </a:r>
                    </a:p>
                  </a:txBody>
                  <a:tcPr anchor="ctr">
                    <a:solidFill>
                      <a:schemeClr val="bg1"/>
                    </a:solidFill>
                  </a:tcPr>
                </a:tc>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1112568581"/>
                  </a:ext>
                </a:extLst>
              </a:tr>
            </a:tbl>
          </a:graphicData>
        </a:graphic>
      </p:graphicFrame>
      <p:cxnSp>
        <p:nvCxnSpPr>
          <p:cNvPr id="26" name="Straight Connector 25">
            <a:extLst>
              <a:ext uri="{FF2B5EF4-FFF2-40B4-BE49-F238E27FC236}">
                <a16:creationId xmlns:a16="http://schemas.microsoft.com/office/drawing/2014/main" id="{0337E050-9753-4638-9B49-15F48819C63F}"/>
              </a:ext>
            </a:extLst>
          </p:cNvPr>
          <p:cNvCxnSpPr>
            <a:cxnSpLocks/>
          </p:cNvCxnSpPr>
          <p:nvPr/>
        </p:nvCxnSpPr>
        <p:spPr>
          <a:xfrm>
            <a:off x="414178" y="2002813"/>
            <a:ext cx="8306119"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1E2F98B-2BCD-4418-B625-6FCAE95534D9}"/>
              </a:ext>
            </a:extLst>
          </p:cNvPr>
          <p:cNvCxnSpPr>
            <a:cxnSpLocks/>
          </p:cNvCxnSpPr>
          <p:nvPr/>
        </p:nvCxnSpPr>
        <p:spPr>
          <a:xfrm>
            <a:off x="414178" y="3010152"/>
            <a:ext cx="8306119"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8ED1F41-D5AA-4866-89FF-CCBFC8E3E9A2}"/>
              </a:ext>
            </a:extLst>
          </p:cNvPr>
          <p:cNvCxnSpPr>
            <a:cxnSpLocks/>
          </p:cNvCxnSpPr>
          <p:nvPr/>
        </p:nvCxnSpPr>
        <p:spPr>
          <a:xfrm>
            <a:off x="414178" y="3996330"/>
            <a:ext cx="8306119"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32" name="Isosceles Triangle 31">
            <a:extLst>
              <a:ext uri="{FF2B5EF4-FFF2-40B4-BE49-F238E27FC236}">
                <a16:creationId xmlns:a16="http://schemas.microsoft.com/office/drawing/2014/main" id="{79B5DA3A-5B80-4EE9-941C-6305133F4994}"/>
              </a:ext>
            </a:extLst>
          </p:cNvPr>
          <p:cNvSpPr/>
          <p:nvPr/>
        </p:nvSpPr>
        <p:spPr>
          <a:xfrm rot="5400000">
            <a:off x="466508" y="1406003"/>
            <a:ext cx="278941"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sp>
        <p:nvSpPr>
          <p:cNvPr id="33" name="Isosceles Triangle 32">
            <a:extLst>
              <a:ext uri="{FF2B5EF4-FFF2-40B4-BE49-F238E27FC236}">
                <a16:creationId xmlns:a16="http://schemas.microsoft.com/office/drawing/2014/main" id="{943C7D00-323A-4ABE-8875-392DB710A285}"/>
              </a:ext>
            </a:extLst>
          </p:cNvPr>
          <p:cNvSpPr/>
          <p:nvPr/>
        </p:nvSpPr>
        <p:spPr>
          <a:xfrm rot="5400000">
            <a:off x="466508" y="2387421"/>
            <a:ext cx="278942"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sp>
        <p:nvSpPr>
          <p:cNvPr id="34" name="Isosceles Triangle 33">
            <a:extLst>
              <a:ext uri="{FF2B5EF4-FFF2-40B4-BE49-F238E27FC236}">
                <a16:creationId xmlns:a16="http://schemas.microsoft.com/office/drawing/2014/main" id="{FCEDA89D-7808-4F9B-86A8-324B6224121D}"/>
              </a:ext>
            </a:extLst>
          </p:cNvPr>
          <p:cNvSpPr/>
          <p:nvPr/>
        </p:nvSpPr>
        <p:spPr>
          <a:xfrm rot="5400000">
            <a:off x="465016" y="3400435"/>
            <a:ext cx="278943"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sp>
        <p:nvSpPr>
          <p:cNvPr id="35" name="Isosceles Triangle 34">
            <a:extLst>
              <a:ext uri="{FF2B5EF4-FFF2-40B4-BE49-F238E27FC236}">
                <a16:creationId xmlns:a16="http://schemas.microsoft.com/office/drawing/2014/main" id="{86BBE30C-79F1-4E87-8474-5E3456360C40}"/>
              </a:ext>
            </a:extLst>
          </p:cNvPr>
          <p:cNvSpPr/>
          <p:nvPr/>
        </p:nvSpPr>
        <p:spPr>
          <a:xfrm rot="5400000">
            <a:off x="465016" y="4407095"/>
            <a:ext cx="278943"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cxnSp>
        <p:nvCxnSpPr>
          <p:cNvPr id="36" name="Straight Connector 35">
            <a:extLst>
              <a:ext uri="{FF2B5EF4-FFF2-40B4-BE49-F238E27FC236}">
                <a16:creationId xmlns:a16="http://schemas.microsoft.com/office/drawing/2014/main" id="{4B5EA89E-7175-4EB7-9375-19FA608C841B}"/>
              </a:ext>
            </a:extLst>
          </p:cNvPr>
          <p:cNvCxnSpPr>
            <a:cxnSpLocks/>
          </p:cNvCxnSpPr>
          <p:nvPr/>
        </p:nvCxnSpPr>
        <p:spPr>
          <a:xfrm>
            <a:off x="410164" y="5003248"/>
            <a:ext cx="8306119"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37" name="Isosceles Triangle 36">
            <a:extLst>
              <a:ext uri="{FF2B5EF4-FFF2-40B4-BE49-F238E27FC236}">
                <a16:creationId xmlns:a16="http://schemas.microsoft.com/office/drawing/2014/main" id="{1557C8B4-2004-4FFC-931C-B207A5CCF0A7}"/>
              </a:ext>
            </a:extLst>
          </p:cNvPr>
          <p:cNvSpPr/>
          <p:nvPr/>
        </p:nvSpPr>
        <p:spPr>
          <a:xfrm rot="5400000">
            <a:off x="461002" y="5414013"/>
            <a:ext cx="278943"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spTree>
    <p:extLst>
      <p:ext uri="{BB962C8B-B14F-4D97-AF65-F5344CB8AC3E}">
        <p14:creationId xmlns:p14="http://schemas.microsoft.com/office/powerpoint/2010/main" val="776194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3">
            <a:extLst>
              <a:ext uri="{FF2B5EF4-FFF2-40B4-BE49-F238E27FC236}">
                <a16:creationId xmlns:a16="http://schemas.microsoft.com/office/drawing/2014/main" id="{C4020B7A-7049-4320-BEBD-296AB6DE35E9}"/>
              </a:ext>
            </a:extLst>
          </p:cNvPr>
          <p:cNvSpPr txBox="1">
            <a:spLocks/>
          </p:cNvSpPr>
          <p:nvPr/>
        </p:nvSpPr>
        <p:spPr bwMode="white">
          <a:xfrm>
            <a:off x="457200" y="776905"/>
            <a:ext cx="3839029" cy="4618389"/>
          </a:xfrm>
          <a:prstGeom prst="rect">
            <a:avLst/>
          </a:prstGeom>
        </p:spPr>
        <p:txBody>
          <a:bodyPr vert="horz" lIns="0" tIns="0" rIns="0" bIns="0" rtlCol="0" anchor="ctr">
            <a:noAutofit/>
          </a:bodyPr>
          <a:lstStyle>
            <a:lvl1pPr algn="l" defTabSz="685983" rtl="0" eaLnBrk="1" latinLnBrk="0" hangingPunct="1">
              <a:lnSpc>
                <a:spcPct val="80000"/>
              </a:lnSpc>
              <a:spcBef>
                <a:spcPct val="0"/>
              </a:spcBef>
              <a:buNone/>
              <a:defRPr sz="3601" b="1" i="0" kern="1200" cap="none" baseline="0">
                <a:solidFill>
                  <a:srgbClr val="FFFFFF"/>
                </a:solidFill>
                <a:latin typeface="+mj-lt"/>
                <a:ea typeface="Georgia Bold" charset="0"/>
                <a:cs typeface="Georgia Bold" charset="0"/>
              </a:defRPr>
            </a:lvl1pPr>
          </a:lstStyle>
          <a:p>
            <a:pPr>
              <a:lnSpc>
                <a:spcPct val="100000"/>
              </a:lnSpc>
              <a:spcBef>
                <a:spcPts val="1200"/>
              </a:spcBef>
            </a:pPr>
            <a:r>
              <a:rPr lang="es-ES" sz="3600" dirty="0"/>
              <a:t>Propósito</a:t>
            </a:r>
          </a:p>
          <a:p>
            <a:pPr>
              <a:lnSpc>
                <a:spcPct val="100000"/>
              </a:lnSpc>
              <a:spcBef>
                <a:spcPts val="1200"/>
              </a:spcBef>
            </a:pPr>
            <a:r>
              <a:rPr lang="es-ES" sz="1800" b="0" dirty="0">
                <a:solidFill>
                  <a:schemeClr val="bg1"/>
                </a:solidFill>
                <a:latin typeface="+mn-lt"/>
              </a:rPr>
              <a:t>La salud de sus empleados es un factor clave para crear y mantener una empresa exitosa. Compartimos su compromiso para mejorar la salud de sus empleados.</a:t>
            </a:r>
          </a:p>
          <a:p>
            <a:pPr>
              <a:lnSpc>
                <a:spcPct val="100000"/>
              </a:lnSpc>
              <a:spcBef>
                <a:spcPts val="1800"/>
              </a:spcBef>
            </a:pPr>
            <a:r>
              <a:rPr lang="es-ES" sz="1800" b="0" dirty="0">
                <a:solidFill>
                  <a:schemeClr val="bg1"/>
                </a:solidFill>
                <a:latin typeface="+mn-lt"/>
              </a:rPr>
              <a:t>Nos complace compartir la</a:t>
            </a:r>
            <a:r>
              <a:rPr lang="es-ES" sz="1800" dirty="0">
                <a:solidFill>
                  <a:schemeClr val="bg1"/>
                </a:solidFill>
                <a:latin typeface="+mn-lt"/>
              </a:rPr>
              <a:t> Biblioteca de contenido sobre salud y bienestar de MetLife,</a:t>
            </a:r>
            <a:r>
              <a:rPr lang="es-ES" sz="1800" b="0" dirty="0">
                <a:solidFill>
                  <a:schemeClr val="bg1"/>
                </a:solidFill>
                <a:latin typeface="+mn-lt"/>
              </a:rPr>
              <a:t> diseñada para que usted pueda abordar temas relacionados con la salud que afectan a sus empleados.</a:t>
            </a:r>
          </a:p>
          <a:p>
            <a:pPr>
              <a:lnSpc>
                <a:spcPct val="100000"/>
              </a:lnSpc>
              <a:spcBef>
                <a:spcPts val="1800"/>
              </a:spcBef>
            </a:pPr>
            <a:r>
              <a:rPr lang="es-ES" sz="1800" b="0" dirty="0">
                <a:solidFill>
                  <a:schemeClr val="bg1"/>
                </a:solidFill>
                <a:latin typeface="+mn-lt"/>
              </a:rPr>
              <a:t>Al trabajar junto a usted, MetLife puede ayudarlo a que el bienestar sea una parte clave de su oferta de beneficios y a mantener a sus empleados saludables y más motivados.</a:t>
            </a:r>
          </a:p>
        </p:txBody>
      </p:sp>
      <p:sp>
        <p:nvSpPr>
          <p:cNvPr id="20" name="Rectangle 19">
            <a:extLst>
              <a:ext uri="{FF2B5EF4-FFF2-40B4-BE49-F238E27FC236}">
                <a16:creationId xmlns:a16="http://schemas.microsoft.com/office/drawing/2014/main" id="{A82E9589-308C-4700-A0E7-635BB93C7280}"/>
              </a:ext>
            </a:extLst>
          </p:cNvPr>
          <p:cNvSpPr/>
          <p:nvPr/>
        </p:nvSpPr>
        <p:spPr>
          <a:xfrm>
            <a:off x="2191657" y="6344753"/>
            <a:ext cx="6444343" cy="331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cs typeface="Open Sans Bold"/>
            </a:endParaRPr>
          </a:p>
        </p:txBody>
      </p:sp>
      <p:pic>
        <p:nvPicPr>
          <p:cNvPr id="13" name="Picture 12" descr="Two people standing in front of a window&#10;&#10;Description automatically generated">
            <a:extLst>
              <a:ext uri="{FF2B5EF4-FFF2-40B4-BE49-F238E27FC236}">
                <a16:creationId xmlns:a16="http://schemas.microsoft.com/office/drawing/2014/main" id="{857F6F8A-ECBE-4847-ACBD-F0D9D60C168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569516" y="-1"/>
            <a:ext cx="4574484" cy="6172198"/>
          </a:xfrm>
          <a:prstGeom prst="rect">
            <a:avLst/>
          </a:prstGeom>
        </p:spPr>
      </p:pic>
    </p:spTree>
    <p:extLst>
      <p:ext uri="{BB962C8B-B14F-4D97-AF65-F5344CB8AC3E}">
        <p14:creationId xmlns:p14="http://schemas.microsoft.com/office/powerpoint/2010/main" val="22191028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378AF-84C0-46C4-B590-DF8BBE678E19}"/>
              </a:ext>
            </a:extLst>
          </p:cNvPr>
          <p:cNvSpPr>
            <a:spLocks noGrp="1"/>
          </p:cNvSpPr>
          <p:nvPr>
            <p:ph type="title"/>
          </p:nvPr>
        </p:nvSpPr>
        <p:spPr/>
        <p:txBody>
          <a:bodyPr/>
          <a:lstStyle/>
          <a:p>
            <a:r>
              <a:rPr lang="es-ES" dirty="0"/>
              <a:t>Beneficios para todas las partes interesadas </a:t>
            </a:r>
          </a:p>
        </p:txBody>
      </p:sp>
      <p:sp>
        <p:nvSpPr>
          <p:cNvPr id="3" name="Rectangle 2">
            <a:extLst>
              <a:ext uri="{FF2B5EF4-FFF2-40B4-BE49-F238E27FC236}">
                <a16:creationId xmlns:a16="http://schemas.microsoft.com/office/drawing/2014/main" id="{5942A4B9-A685-4E49-A1B4-E4AB33B2A245}"/>
              </a:ext>
            </a:extLst>
          </p:cNvPr>
          <p:cNvSpPr/>
          <p:nvPr/>
        </p:nvSpPr>
        <p:spPr>
          <a:xfrm>
            <a:off x="457198" y="1986209"/>
            <a:ext cx="4098342" cy="4119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64592" rIns="182880" bIns="164592" rtlCol="0" anchor="t">
            <a:noAutofit/>
          </a:bodyPr>
          <a:lstStyle/>
          <a:p>
            <a:pPr marL="173736" lvl="0" indent="-173736">
              <a:lnSpc>
                <a:spcPct val="120000"/>
              </a:lnSpc>
              <a:spcBef>
                <a:spcPts val="600"/>
              </a:spcBef>
              <a:buFont typeface="Arial" panose="020B0604020202020204" pitchFamily="34" charset="0"/>
              <a:buChar char="•"/>
            </a:pPr>
            <a:r>
              <a:rPr lang="es-ES" sz="1400" b="1" dirty="0">
                <a:solidFill>
                  <a:schemeClr val="tx1"/>
                </a:solidFill>
              </a:rPr>
              <a:t>Ofrece soluciones integrales</a:t>
            </a:r>
            <a:r>
              <a:rPr lang="es-ES" sz="1400" dirty="0">
                <a:solidFill>
                  <a:schemeClr val="tx1"/>
                </a:solidFill>
              </a:rPr>
              <a:t> para crear conciencia sobre la importancia de algunas enfermedades que afectan la salud de su personal. </a:t>
            </a:r>
          </a:p>
          <a:p>
            <a:pPr marL="173736" lvl="0" indent="-173736">
              <a:lnSpc>
                <a:spcPct val="120000"/>
              </a:lnSpc>
              <a:spcBef>
                <a:spcPts val="600"/>
              </a:spcBef>
              <a:buFont typeface="Arial" panose="020B0604020202020204" pitchFamily="34" charset="0"/>
              <a:buChar char="•"/>
            </a:pPr>
            <a:r>
              <a:rPr lang="es-ES" sz="1400" b="1" dirty="0">
                <a:solidFill>
                  <a:schemeClr val="tx1"/>
                </a:solidFill>
              </a:rPr>
              <a:t>Le permite educar</a:t>
            </a:r>
            <a:r>
              <a:rPr lang="es-ES" sz="1400" dirty="0">
                <a:solidFill>
                  <a:schemeClr val="tx1"/>
                </a:solidFill>
              </a:rPr>
              <a:t> a sus empleados sobre los factores de riesgo relacionados con enfermedades específicas y sobre cuál es la mejor manera de prevenirlas en el futuro.</a:t>
            </a:r>
          </a:p>
          <a:p>
            <a:pPr marL="173736" lvl="0" indent="-173736">
              <a:lnSpc>
                <a:spcPct val="120000"/>
              </a:lnSpc>
              <a:spcBef>
                <a:spcPts val="600"/>
              </a:spcBef>
              <a:buFont typeface="Arial" panose="020B0604020202020204" pitchFamily="34" charset="0"/>
              <a:buChar char="•"/>
            </a:pPr>
            <a:r>
              <a:rPr lang="es-ES" sz="1400" b="1" dirty="0">
                <a:solidFill>
                  <a:schemeClr val="tx1"/>
                </a:solidFill>
              </a:rPr>
              <a:t>Motiva a sus empleados</a:t>
            </a:r>
            <a:r>
              <a:rPr lang="es-ES" sz="1400" dirty="0">
                <a:solidFill>
                  <a:schemeClr val="tx1"/>
                </a:solidFill>
              </a:rPr>
              <a:t> a realizar cambios positivos todos los días y a mejorar su estado de salud general.</a:t>
            </a:r>
          </a:p>
          <a:p>
            <a:pPr marL="173736" lvl="0" indent="-173736">
              <a:lnSpc>
                <a:spcPct val="120000"/>
              </a:lnSpc>
              <a:spcBef>
                <a:spcPts val="600"/>
              </a:spcBef>
              <a:buFont typeface="Arial" panose="020B0604020202020204" pitchFamily="34" charset="0"/>
              <a:buChar char="•"/>
            </a:pPr>
            <a:r>
              <a:rPr lang="es-ES" sz="1400" b="1" dirty="0">
                <a:solidFill>
                  <a:schemeClr val="tx1"/>
                </a:solidFill>
              </a:rPr>
              <a:t>Facilita el compromiso del empleado</a:t>
            </a:r>
            <a:r>
              <a:rPr lang="es-ES" sz="1400" dirty="0">
                <a:solidFill>
                  <a:schemeClr val="tx1"/>
                </a:solidFill>
              </a:rPr>
              <a:t> a través de desafíos.</a:t>
            </a:r>
          </a:p>
        </p:txBody>
      </p:sp>
      <p:sp>
        <p:nvSpPr>
          <p:cNvPr id="4" name="Rectangle 3">
            <a:extLst>
              <a:ext uri="{FF2B5EF4-FFF2-40B4-BE49-F238E27FC236}">
                <a16:creationId xmlns:a16="http://schemas.microsoft.com/office/drawing/2014/main" id="{799DB58C-C787-4B8E-B32F-93391BD37F90}"/>
              </a:ext>
            </a:extLst>
          </p:cNvPr>
          <p:cNvSpPr/>
          <p:nvPr/>
        </p:nvSpPr>
        <p:spPr>
          <a:xfrm>
            <a:off x="457199" y="1209675"/>
            <a:ext cx="4098339" cy="488952"/>
          </a:xfrm>
          <a:prstGeom prst="rect">
            <a:avLst/>
          </a:prstGeom>
          <a:solidFill>
            <a:srgbClr val="0090DA"/>
          </a:solidFill>
        </p:spPr>
        <p:txBody>
          <a:bodyPr wrap="square" lIns="137160" tIns="137160" rIns="182880" bIns="137160" anchor="ctr">
            <a:noAutofit/>
          </a:bodyPr>
          <a:lstStyle/>
          <a:p>
            <a:pPr marL="0" marR="0" lvl="0" indent="0" algn="ctr" defTabSz="457200" eaLnBrk="1" fontAlgn="t" latinLnBrk="0" hangingPunct="1">
              <a:lnSpc>
                <a:spcPct val="100000"/>
              </a:lnSpc>
              <a:spcBef>
                <a:spcPts val="600"/>
              </a:spcBef>
              <a:spcAft>
                <a:spcPts val="0"/>
              </a:spcAft>
              <a:buClr>
                <a:srgbClr val="000000"/>
              </a:buClr>
              <a:buSzPct val="100000"/>
              <a:buFontTx/>
              <a:buNone/>
              <a:tabLst/>
              <a:defRPr/>
            </a:pPr>
            <a:r>
              <a:rPr kumimoji="0" lang="es-ES" sz="1700" b="1" i="0" u="none" strike="noStrike" cap="none" normalizeH="0" baseline="0" noProof="0" dirty="0">
                <a:ln>
                  <a:noFill/>
                </a:ln>
                <a:solidFill>
                  <a:srgbClr val="FFFFFF"/>
                </a:solidFill>
                <a:uLnTx/>
                <a:uFillTx/>
              </a:rPr>
              <a:t>Empleador</a:t>
            </a:r>
          </a:p>
        </p:txBody>
      </p:sp>
      <p:sp>
        <p:nvSpPr>
          <p:cNvPr id="5" name="Isosceles Triangle 4">
            <a:extLst>
              <a:ext uri="{FF2B5EF4-FFF2-40B4-BE49-F238E27FC236}">
                <a16:creationId xmlns:a16="http://schemas.microsoft.com/office/drawing/2014/main" id="{8131CC01-53D4-4678-B711-9FB51CD19BA1}"/>
              </a:ext>
            </a:extLst>
          </p:cNvPr>
          <p:cNvSpPr/>
          <p:nvPr/>
        </p:nvSpPr>
        <p:spPr>
          <a:xfrm rot="10800000">
            <a:off x="2257542" y="1698626"/>
            <a:ext cx="425214" cy="220549"/>
          </a:xfrm>
          <a:prstGeom prst="triangle">
            <a:avLst/>
          </a:prstGeom>
          <a:solidFill>
            <a:srgbClr val="0090DA"/>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6" name="Rectangle 5">
            <a:extLst>
              <a:ext uri="{FF2B5EF4-FFF2-40B4-BE49-F238E27FC236}">
                <a16:creationId xmlns:a16="http://schemas.microsoft.com/office/drawing/2014/main" id="{4C1A1646-801A-4F98-8C78-61CABC952F67}"/>
              </a:ext>
            </a:extLst>
          </p:cNvPr>
          <p:cNvSpPr/>
          <p:nvPr/>
        </p:nvSpPr>
        <p:spPr>
          <a:xfrm>
            <a:off x="4588461" y="1209674"/>
            <a:ext cx="4098339" cy="488952"/>
          </a:xfrm>
          <a:prstGeom prst="rect">
            <a:avLst/>
          </a:prstGeom>
          <a:solidFill>
            <a:schemeClr val="accent3"/>
          </a:solidFill>
          <a:ln>
            <a:noFill/>
          </a:ln>
        </p:spPr>
        <p:txBody>
          <a:bodyPr wrap="square" lIns="137160" tIns="137160" rIns="182880" bIns="137160" anchor="ctr">
            <a:noAutofit/>
          </a:bodyPr>
          <a:lstStyle/>
          <a:p>
            <a:pPr marL="0" marR="0" lvl="0" indent="0" algn="ctr" defTabSz="457200" eaLnBrk="1" fontAlgn="t" latinLnBrk="0" hangingPunct="1">
              <a:lnSpc>
                <a:spcPct val="100000"/>
              </a:lnSpc>
              <a:spcBef>
                <a:spcPts val="600"/>
              </a:spcBef>
              <a:spcAft>
                <a:spcPts val="0"/>
              </a:spcAft>
              <a:buClr>
                <a:srgbClr val="000000"/>
              </a:buClr>
              <a:buSzPct val="100000"/>
              <a:buFontTx/>
              <a:buNone/>
              <a:tabLst/>
              <a:defRPr/>
            </a:pPr>
            <a:r>
              <a:rPr kumimoji="0" lang="es-ES" sz="1700" b="1" i="0" u="none" strike="noStrike" cap="none" normalizeH="0" baseline="0" noProof="0" dirty="0">
                <a:ln>
                  <a:noFill/>
                </a:ln>
                <a:uLnTx/>
                <a:uFillTx/>
              </a:rPr>
              <a:t>Empleado</a:t>
            </a:r>
          </a:p>
        </p:txBody>
      </p:sp>
      <p:sp>
        <p:nvSpPr>
          <p:cNvPr id="7" name="Isosceles Triangle 6">
            <a:extLst>
              <a:ext uri="{FF2B5EF4-FFF2-40B4-BE49-F238E27FC236}">
                <a16:creationId xmlns:a16="http://schemas.microsoft.com/office/drawing/2014/main" id="{1EE63E16-3732-4F67-8889-CFB974047297}"/>
              </a:ext>
            </a:extLst>
          </p:cNvPr>
          <p:cNvSpPr/>
          <p:nvPr/>
        </p:nvSpPr>
        <p:spPr>
          <a:xfrm rot="10800000">
            <a:off x="6461246" y="1698624"/>
            <a:ext cx="425214" cy="220549"/>
          </a:xfrm>
          <a:prstGeom prst="triangle">
            <a:avLst/>
          </a:prstGeom>
          <a:solidFill>
            <a:schemeClr val="accent3"/>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41" name="Rectangle 40">
            <a:extLst>
              <a:ext uri="{FF2B5EF4-FFF2-40B4-BE49-F238E27FC236}">
                <a16:creationId xmlns:a16="http://schemas.microsoft.com/office/drawing/2014/main" id="{E3334658-1969-4520-9CFF-4D1AB71F4F9E}"/>
              </a:ext>
            </a:extLst>
          </p:cNvPr>
          <p:cNvSpPr/>
          <p:nvPr/>
        </p:nvSpPr>
        <p:spPr>
          <a:xfrm>
            <a:off x="4588457" y="1986210"/>
            <a:ext cx="4098343" cy="41193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64592" rIns="182880" bIns="164592" rtlCol="0" anchor="t">
            <a:noAutofit/>
          </a:bodyPr>
          <a:lstStyle/>
          <a:p>
            <a:pPr marL="173736" indent="-173736">
              <a:lnSpc>
                <a:spcPct val="120000"/>
              </a:lnSpc>
              <a:spcBef>
                <a:spcPts val="600"/>
              </a:spcBef>
              <a:buFont typeface="Arial" panose="020B0604020202020204" pitchFamily="34" charset="0"/>
              <a:buChar char="•"/>
            </a:pPr>
            <a:r>
              <a:rPr lang="es-ES" sz="1400" b="1" dirty="0">
                <a:solidFill>
                  <a:schemeClr val="tx1"/>
                </a:solidFill>
              </a:rPr>
              <a:t>Se lo instruirá sobre la importancia</a:t>
            </a:r>
            <a:r>
              <a:rPr lang="es-ES" sz="1400" dirty="0">
                <a:solidFill>
                  <a:schemeClr val="tx1"/>
                </a:solidFill>
              </a:rPr>
              <a:t> de prevenir algunas enfermedades y cómo influye su estilo de vida en los riesgos de ciertas enfermedades.</a:t>
            </a:r>
          </a:p>
          <a:p>
            <a:pPr marL="173736" indent="-173736">
              <a:lnSpc>
                <a:spcPct val="120000"/>
              </a:lnSpc>
              <a:spcBef>
                <a:spcPts val="600"/>
              </a:spcBef>
              <a:buFont typeface="Arial" panose="020B0604020202020204" pitchFamily="34" charset="0"/>
              <a:buChar char="•"/>
            </a:pPr>
            <a:r>
              <a:rPr lang="es-ES" sz="1400" b="1" dirty="0">
                <a:solidFill>
                  <a:schemeClr val="tx1"/>
                </a:solidFill>
              </a:rPr>
              <a:t>Se lo motivará a realizar cambios todos los días</a:t>
            </a:r>
            <a:r>
              <a:rPr lang="es-ES" sz="1400" dirty="0">
                <a:solidFill>
                  <a:schemeClr val="tx1"/>
                </a:solidFill>
              </a:rPr>
              <a:t> a fin de reducir los riesgos para su salud y mejorar su estado de salud general.</a:t>
            </a:r>
          </a:p>
          <a:p>
            <a:pPr marL="173736" indent="-173736">
              <a:lnSpc>
                <a:spcPct val="120000"/>
              </a:lnSpc>
              <a:spcBef>
                <a:spcPts val="600"/>
              </a:spcBef>
              <a:buFont typeface="Arial" panose="020B0604020202020204" pitchFamily="34" charset="0"/>
              <a:buChar char="•"/>
            </a:pPr>
            <a:r>
              <a:rPr lang="es-ES" sz="1400" b="1" dirty="0">
                <a:solidFill>
                  <a:schemeClr val="tx1"/>
                </a:solidFill>
              </a:rPr>
              <a:t>Recibirá formación sobre la salud</a:t>
            </a:r>
            <a:r>
              <a:rPr lang="es-ES" sz="1400" dirty="0">
                <a:solidFill>
                  <a:schemeClr val="tx1"/>
                </a:solidFill>
              </a:rPr>
              <a:t> para tomar decisiones informadas acerca de su salud y bienestar. </a:t>
            </a:r>
          </a:p>
          <a:p>
            <a:pPr marL="173736" indent="-173736">
              <a:lnSpc>
                <a:spcPct val="120000"/>
              </a:lnSpc>
              <a:spcBef>
                <a:spcPts val="600"/>
              </a:spcBef>
              <a:buFont typeface="Arial" panose="020B0604020202020204" pitchFamily="34" charset="0"/>
              <a:buChar char="•"/>
            </a:pPr>
            <a:r>
              <a:rPr lang="es-ES" sz="1400" b="1" dirty="0">
                <a:solidFill>
                  <a:schemeClr val="tx1"/>
                </a:solidFill>
              </a:rPr>
              <a:t>Se lo incentivará a adoptar mejores hábitos en el lugar del trabajo</a:t>
            </a:r>
            <a:r>
              <a:rPr lang="es-ES" sz="1400" dirty="0">
                <a:solidFill>
                  <a:schemeClr val="tx1"/>
                </a:solidFill>
              </a:rPr>
              <a:t> que puedan tener un impacto positivo tanto en su salud como en la de sus colegas.</a:t>
            </a:r>
          </a:p>
        </p:txBody>
      </p:sp>
    </p:spTree>
    <p:extLst>
      <p:ext uri="{BB962C8B-B14F-4D97-AF65-F5344CB8AC3E}">
        <p14:creationId xmlns:p14="http://schemas.microsoft.com/office/powerpoint/2010/main" val="41946388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4DC10-F6BD-4779-BD65-66700077AD38}"/>
              </a:ext>
            </a:extLst>
          </p:cNvPr>
          <p:cNvSpPr>
            <a:spLocks noGrp="1"/>
          </p:cNvSpPr>
          <p:nvPr>
            <p:ph type="title"/>
          </p:nvPr>
        </p:nvSpPr>
        <p:spPr/>
        <p:txBody>
          <a:bodyPr/>
          <a:lstStyle/>
          <a:p>
            <a:r>
              <a:rPr lang="es-ES" dirty="0"/>
              <a:t>Biblioteca de contenido sobre salud y bienestar de MetLife</a:t>
            </a:r>
          </a:p>
        </p:txBody>
      </p:sp>
      <p:sp>
        <p:nvSpPr>
          <p:cNvPr id="3" name="Text Placeholder 21">
            <a:extLst>
              <a:ext uri="{FF2B5EF4-FFF2-40B4-BE49-F238E27FC236}">
                <a16:creationId xmlns:a16="http://schemas.microsoft.com/office/drawing/2014/main" id="{295388D2-5EA2-477D-9C6A-FC9ED0E34306}"/>
              </a:ext>
            </a:extLst>
          </p:cNvPr>
          <p:cNvSpPr txBox="1">
            <a:spLocks/>
          </p:cNvSpPr>
          <p:nvPr/>
        </p:nvSpPr>
        <p:spPr>
          <a:xfrm>
            <a:off x="-8" y="1845318"/>
            <a:ext cx="4815124" cy="4296690"/>
          </a:xfrm>
          <a:prstGeom prst="rect">
            <a:avLst/>
          </a:prstGeom>
          <a:solidFill>
            <a:schemeClr val="bg1">
              <a:lumMod val="95000"/>
            </a:schemeClr>
          </a:solidFill>
        </p:spPr>
        <p:txBody>
          <a:bodyPr vert="horz" lIns="457200" tIns="365760" rIns="182880" bIns="91440" rtlCol="0">
            <a:noAutofit/>
          </a:bodyPr>
          <a:lstStyle>
            <a:lvl1pPr marL="0" indent="0" algn="l" defTabSz="182880" rtl="0" eaLnBrk="1" latinLnBrk="0" hangingPunct="1">
              <a:lnSpc>
                <a:spcPct val="100000"/>
              </a:lnSpc>
              <a:spcBef>
                <a:spcPts val="300"/>
              </a:spcBef>
              <a:buClr>
                <a:schemeClr val="tx2"/>
              </a:buClr>
              <a:buFont typeface="Arial"/>
              <a:buNone/>
              <a:defRPr sz="1400" b="1" i="0" kern="1200" spc="20" baseline="0">
                <a:solidFill>
                  <a:schemeClr val="bg1"/>
                </a:solidFill>
                <a:latin typeface="Georgia" charset="0"/>
                <a:ea typeface="Georgia" charset="0"/>
                <a:cs typeface="Georgia" charset="0"/>
              </a:defRPr>
            </a:lvl1pPr>
            <a:lvl2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2pPr>
            <a:lvl3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3pPr>
            <a:lvl4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4pPr>
            <a:lvl5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5pPr>
            <a:lvl6pPr marL="182880" indent="-182880" algn="l" defTabSz="182880" rtl="0" eaLnBrk="1" latinLnBrk="0" hangingPunct="1">
              <a:lnSpc>
                <a:spcPts val="1500"/>
              </a:lnSpc>
              <a:spcBef>
                <a:spcPts val="0"/>
              </a:spcBef>
              <a:buClr>
                <a:schemeClr val="tx2"/>
              </a:buClr>
              <a:buFont typeface="Arial"/>
              <a:buChar char="•"/>
              <a:defRPr sz="1200" kern="1200" spc="20" baseline="0">
                <a:solidFill>
                  <a:schemeClr val="accent2"/>
                </a:solidFill>
                <a:latin typeface="+mn-lt"/>
                <a:ea typeface="+mn-ea"/>
                <a:cs typeface="+mn-cs"/>
              </a:defRPr>
            </a:lvl6pPr>
            <a:lvl7pPr marL="182880" indent="-182880" algn="l" defTabSz="182880" rtl="0" eaLnBrk="1" latinLnBrk="0" hangingPunct="1">
              <a:lnSpc>
                <a:spcPts val="1500"/>
              </a:lnSpc>
              <a:spcBef>
                <a:spcPts val="0"/>
              </a:spcBef>
              <a:buClr>
                <a:schemeClr val="tx2"/>
              </a:buClr>
              <a:buFont typeface="Arial"/>
              <a:buChar char="•"/>
              <a:defRPr sz="1200" kern="1200" spc="20" baseline="0">
                <a:solidFill>
                  <a:schemeClr val="accent2"/>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marR="0" lvl="0" indent="-365760" algn="l" defTabSz="182880" rtl="0" eaLnBrk="1" fontAlgn="auto" latinLnBrk="0" hangingPunct="1">
              <a:lnSpc>
                <a:spcPct val="100000"/>
              </a:lnSpc>
              <a:spcBef>
                <a:spcPts val="300"/>
              </a:spcBef>
              <a:spcAft>
                <a:spcPts val="600"/>
              </a:spcAft>
              <a:buClr>
                <a:srgbClr val="0061A0"/>
              </a:buClr>
              <a:buSzTx/>
              <a:buFont typeface="Arial"/>
              <a:buNone/>
              <a:tabLst/>
              <a:defRPr/>
            </a:pPr>
            <a:endParaRPr kumimoji="0" lang="en-US" sz="1600" b="0" i="0" u="none" strike="noStrike" kern="1200" cap="none" spc="20" normalizeH="0" baseline="0" noProof="0" dirty="0">
              <a:ln>
                <a:noFill/>
              </a:ln>
              <a:solidFill>
                <a:srgbClr val="FFFFFF"/>
              </a:solidFill>
              <a:effectLst/>
              <a:uLnTx/>
              <a:uFillTx/>
              <a:latin typeface="Arial"/>
            </a:endParaRPr>
          </a:p>
        </p:txBody>
      </p:sp>
      <p:sp>
        <p:nvSpPr>
          <p:cNvPr id="7" name="Rectangle 6">
            <a:extLst>
              <a:ext uri="{FF2B5EF4-FFF2-40B4-BE49-F238E27FC236}">
                <a16:creationId xmlns:a16="http://schemas.microsoft.com/office/drawing/2014/main" id="{5EA28F51-A3F9-41C6-9860-FD1A398623C9}"/>
              </a:ext>
            </a:extLst>
          </p:cNvPr>
          <p:cNvSpPr/>
          <p:nvPr/>
        </p:nvSpPr>
        <p:spPr>
          <a:xfrm>
            <a:off x="216020" y="2208252"/>
            <a:ext cx="4517905" cy="3782639"/>
          </a:xfrm>
          <a:prstGeom prst="rect">
            <a:avLst/>
          </a:prstGeom>
        </p:spPr>
        <p:txBody>
          <a:bodyPr wrap="square" lIns="0">
            <a:spAutoFit/>
          </a:bodyPr>
          <a:lstStyle/>
          <a:p>
            <a:pPr defTabSz="457200">
              <a:lnSpc>
                <a:spcPct val="110000"/>
              </a:lnSpc>
              <a:spcBef>
                <a:spcPts val="1800"/>
              </a:spcBef>
              <a:buClr>
                <a:schemeClr val="tx1"/>
              </a:buClr>
            </a:pPr>
            <a:r>
              <a:rPr lang="es-ES" sz="1400" dirty="0">
                <a:solidFill>
                  <a:srgbClr val="000000"/>
                </a:solidFill>
              </a:rPr>
              <a:t>La Biblioteca de contenido sobre salud y bienestar ofrece a los empleadores acceso a contenido educativo sobre el bienestar, así como herramientas listas para usarse y otros recursos relacionados con enfermedades frecuentes en el lugar de trabajo (por ejemplo, enfermedades cardíacas, diabetes, cáncer, embarazo, salud mental, etc.).</a:t>
            </a:r>
          </a:p>
          <a:p>
            <a:pPr defTabSz="457200">
              <a:lnSpc>
                <a:spcPct val="110000"/>
              </a:lnSpc>
              <a:spcBef>
                <a:spcPts val="1200"/>
              </a:spcBef>
              <a:buClr>
                <a:schemeClr val="tx1"/>
              </a:buClr>
            </a:pPr>
            <a:r>
              <a:rPr lang="es-ES" sz="1400" dirty="0">
                <a:solidFill>
                  <a:srgbClr val="000000"/>
                </a:solidFill>
              </a:rPr>
              <a:t>Las organizaciones (representantes de Recursos Humanos, coordinadores o defensores de bienestar) pueden usar contenido de la biblioteca para generar conciencia sobre una variedad de enfermedades que afectan al personal, así como para lanzar campañas sobre enfermedades específicas con el fin de fomentar el bienestar general e incentivar el cambio positivo del comportamiento de los empleados.</a:t>
            </a:r>
          </a:p>
        </p:txBody>
      </p:sp>
      <p:sp>
        <p:nvSpPr>
          <p:cNvPr id="26" name="Text Placeholder 21">
            <a:extLst>
              <a:ext uri="{FF2B5EF4-FFF2-40B4-BE49-F238E27FC236}">
                <a16:creationId xmlns:a16="http://schemas.microsoft.com/office/drawing/2014/main" id="{5B0F4841-0A9F-4158-B6A5-1B1061BB84F6}"/>
              </a:ext>
            </a:extLst>
          </p:cNvPr>
          <p:cNvSpPr txBox="1">
            <a:spLocks/>
          </p:cNvSpPr>
          <p:nvPr/>
        </p:nvSpPr>
        <p:spPr>
          <a:xfrm>
            <a:off x="-6" y="1209675"/>
            <a:ext cx="4815124" cy="857250"/>
          </a:xfrm>
          <a:prstGeom prst="rect">
            <a:avLst/>
          </a:prstGeom>
          <a:solidFill>
            <a:schemeClr val="accent2"/>
          </a:solidFill>
        </p:spPr>
        <p:txBody>
          <a:bodyPr vert="horz" lIns="457200" tIns="365760" rIns="182880" bIns="91440" rtlCol="0">
            <a:noAutofit/>
          </a:bodyPr>
          <a:lstStyle>
            <a:lvl1pPr marL="0" indent="0" algn="l" defTabSz="182880" rtl="0" eaLnBrk="1" latinLnBrk="0" hangingPunct="1">
              <a:lnSpc>
                <a:spcPct val="100000"/>
              </a:lnSpc>
              <a:spcBef>
                <a:spcPts val="300"/>
              </a:spcBef>
              <a:buClr>
                <a:schemeClr val="tx2"/>
              </a:buClr>
              <a:buFont typeface="Arial"/>
              <a:buNone/>
              <a:defRPr sz="1400" b="1" i="0" kern="1200" spc="20" baseline="0">
                <a:solidFill>
                  <a:schemeClr val="bg1"/>
                </a:solidFill>
                <a:latin typeface="Georgia" charset="0"/>
                <a:ea typeface="Georgia" charset="0"/>
                <a:cs typeface="Georgia" charset="0"/>
              </a:defRPr>
            </a:lvl1pPr>
            <a:lvl2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2pPr>
            <a:lvl3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3pPr>
            <a:lvl4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4pPr>
            <a:lvl5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5pPr>
            <a:lvl6pPr marL="182880" indent="-182880" algn="l" defTabSz="182880" rtl="0" eaLnBrk="1" latinLnBrk="0" hangingPunct="1">
              <a:lnSpc>
                <a:spcPts val="1500"/>
              </a:lnSpc>
              <a:spcBef>
                <a:spcPts val="0"/>
              </a:spcBef>
              <a:buClr>
                <a:schemeClr val="tx2"/>
              </a:buClr>
              <a:buFont typeface="Arial"/>
              <a:buChar char="•"/>
              <a:defRPr sz="1200" kern="1200" spc="20" baseline="0">
                <a:solidFill>
                  <a:schemeClr val="accent2"/>
                </a:solidFill>
                <a:latin typeface="+mn-lt"/>
                <a:ea typeface="+mn-ea"/>
                <a:cs typeface="+mn-cs"/>
              </a:defRPr>
            </a:lvl6pPr>
            <a:lvl7pPr marL="182880" indent="-182880" algn="l" defTabSz="182880" rtl="0" eaLnBrk="1" latinLnBrk="0" hangingPunct="1">
              <a:lnSpc>
                <a:spcPts val="1500"/>
              </a:lnSpc>
              <a:spcBef>
                <a:spcPts val="0"/>
              </a:spcBef>
              <a:buClr>
                <a:schemeClr val="tx2"/>
              </a:buClr>
              <a:buFont typeface="Arial"/>
              <a:buChar char="•"/>
              <a:defRPr sz="1200" kern="1200" spc="20" baseline="0">
                <a:solidFill>
                  <a:schemeClr val="accent2"/>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marR="0" lvl="0" indent="-365760" algn="l" defTabSz="182880" rtl="0" eaLnBrk="1" fontAlgn="auto" latinLnBrk="0" hangingPunct="1">
              <a:lnSpc>
                <a:spcPct val="100000"/>
              </a:lnSpc>
              <a:spcBef>
                <a:spcPts val="300"/>
              </a:spcBef>
              <a:spcAft>
                <a:spcPts val="600"/>
              </a:spcAft>
              <a:buClr>
                <a:srgbClr val="0061A0"/>
              </a:buClr>
              <a:buSzTx/>
              <a:buFont typeface="Arial"/>
              <a:buNone/>
              <a:tabLst/>
              <a:defRPr/>
            </a:pPr>
            <a:endParaRPr kumimoji="0" lang="en-US" sz="3400" b="0" i="0" u="none" strike="noStrike" kern="1200" cap="none" spc="20" normalizeH="0" baseline="0" noProof="0" dirty="0">
              <a:ln>
                <a:noFill/>
              </a:ln>
              <a:solidFill>
                <a:srgbClr val="FFFFFF"/>
              </a:solidFill>
              <a:effectLst/>
              <a:uLnTx/>
              <a:uFillTx/>
              <a:latin typeface="+mn-lt"/>
            </a:endParaRPr>
          </a:p>
        </p:txBody>
      </p:sp>
      <p:sp>
        <p:nvSpPr>
          <p:cNvPr id="28" name="Rectangle 27">
            <a:extLst>
              <a:ext uri="{FF2B5EF4-FFF2-40B4-BE49-F238E27FC236}">
                <a16:creationId xmlns:a16="http://schemas.microsoft.com/office/drawing/2014/main" id="{64C4192C-25AE-4314-9CA6-957F8342864F}"/>
              </a:ext>
            </a:extLst>
          </p:cNvPr>
          <p:cNvSpPr/>
          <p:nvPr/>
        </p:nvSpPr>
        <p:spPr>
          <a:xfrm>
            <a:off x="457200" y="1423956"/>
            <a:ext cx="3760308" cy="430887"/>
          </a:xfrm>
          <a:prstGeom prst="rect">
            <a:avLst/>
          </a:prstGeom>
        </p:spPr>
        <p:txBody>
          <a:bodyPr wrap="square" lIns="0" tIns="0" rIns="0" bIns="0">
            <a:spAutoFit/>
          </a:bodyPr>
          <a:lstStyle/>
          <a:p>
            <a:pPr>
              <a:buClr>
                <a:srgbClr val="0061A0"/>
              </a:buClr>
              <a:buSzPct val="100000"/>
            </a:pPr>
            <a:r>
              <a:rPr lang="es-ES" sz="2800" b="1" dirty="0">
                <a:solidFill>
                  <a:schemeClr val="bg1"/>
                </a:solidFill>
                <a:latin typeface="+mj-lt"/>
              </a:rPr>
              <a:t>¿Qué es?</a:t>
            </a:r>
          </a:p>
        </p:txBody>
      </p:sp>
      <p:pic>
        <p:nvPicPr>
          <p:cNvPr id="6" name="Picture 5" descr="A person sitting at a desk looking at a computer&#10;&#10;Description automatically generated">
            <a:extLst>
              <a:ext uri="{FF2B5EF4-FFF2-40B4-BE49-F238E27FC236}">
                <a16:creationId xmlns:a16="http://schemas.microsoft.com/office/drawing/2014/main" id="{406A0BB9-C0D2-48B5-BB41-31942E4A7ED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flipH="1">
            <a:off x="4815116" y="1209674"/>
            <a:ext cx="4328880" cy="4932334"/>
          </a:xfrm>
          <a:prstGeom prst="rect">
            <a:avLst/>
          </a:prstGeom>
        </p:spPr>
      </p:pic>
    </p:spTree>
    <p:extLst>
      <p:ext uri="{BB962C8B-B14F-4D97-AF65-F5344CB8AC3E}">
        <p14:creationId xmlns:p14="http://schemas.microsoft.com/office/powerpoint/2010/main" val="42661901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4DC10-F6BD-4779-BD65-66700077AD38}"/>
              </a:ext>
            </a:extLst>
          </p:cNvPr>
          <p:cNvSpPr>
            <a:spLocks noGrp="1"/>
          </p:cNvSpPr>
          <p:nvPr>
            <p:ph type="title"/>
          </p:nvPr>
        </p:nvSpPr>
        <p:spPr/>
        <p:txBody>
          <a:bodyPr/>
          <a:lstStyle/>
          <a:p>
            <a:r>
              <a:rPr lang="es-ES" dirty="0"/>
              <a:t>Temas relacionados con la salud</a:t>
            </a:r>
          </a:p>
        </p:txBody>
      </p:sp>
      <p:sp>
        <p:nvSpPr>
          <p:cNvPr id="9" name="Rectangle 8">
            <a:extLst>
              <a:ext uri="{FF2B5EF4-FFF2-40B4-BE49-F238E27FC236}">
                <a16:creationId xmlns:a16="http://schemas.microsoft.com/office/drawing/2014/main" id="{5DB151A5-FC1A-4187-894F-A893AC2018FC}"/>
              </a:ext>
            </a:extLst>
          </p:cNvPr>
          <p:cNvSpPr/>
          <p:nvPr/>
        </p:nvSpPr>
        <p:spPr>
          <a:xfrm>
            <a:off x="-1598" y="1034197"/>
            <a:ext cx="9145598" cy="1517819"/>
          </a:xfrm>
          <a:prstGeom prst="rect">
            <a:avLst/>
          </a:prstGeom>
          <a:solidFill>
            <a:schemeClr val="accent3"/>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EF4DD736-CD45-4142-A49D-785674B800D7}"/>
              </a:ext>
            </a:extLst>
          </p:cNvPr>
          <p:cNvSpPr/>
          <p:nvPr/>
        </p:nvSpPr>
        <p:spPr>
          <a:xfrm>
            <a:off x="9525" y="1317700"/>
            <a:ext cx="9145594" cy="9872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nSpc>
                <a:spcPct val="110000"/>
              </a:lnSpc>
              <a:buClr>
                <a:srgbClr val="0061A0"/>
              </a:buClr>
              <a:defRPr/>
            </a:pPr>
            <a:r>
              <a:rPr lang="es-ES" sz="1450" dirty="0">
                <a:solidFill>
                  <a:schemeClr val="tx1"/>
                </a:solidFill>
              </a:rPr>
              <a:t>Los temas relacionados con la salud que se incluyen en la </a:t>
            </a:r>
            <a:r>
              <a:rPr lang="es-ES" sz="1450" b="1" dirty="0">
                <a:solidFill>
                  <a:schemeClr val="tx1"/>
                </a:solidFill>
              </a:rPr>
              <a:t>Biblioteca de contenido sobre salud y bienestar</a:t>
            </a:r>
            <a:r>
              <a:rPr lang="es-ES" sz="1450" dirty="0">
                <a:solidFill>
                  <a:schemeClr val="tx1"/>
                </a:solidFill>
              </a:rPr>
              <a:t> fueron seleccionados según las tendencias médicas y los factores de costo que se encuentran tanto en los datos de reclamos de gastos médicos grupales como en informes de salud pública, disponibles en mercados selectos de MetLife, así como de los resultados de Estudios de Tendencias de Beneficios para Empleados (EBTS, por sus siglas en inglés). </a:t>
            </a:r>
          </a:p>
        </p:txBody>
      </p:sp>
      <p:sp>
        <p:nvSpPr>
          <p:cNvPr id="12" name="Rectangle 11">
            <a:extLst>
              <a:ext uri="{FF2B5EF4-FFF2-40B4-BE49-F238E27FC236}">
                <a16:creationId xmlns:a16="http://schemas.microsoft.com/office/drawing/2014/main" id="{8A889419-65DB-4995-882C-9BE892E11464}"/>
              </a:ext>
            </a:extLst>
          </p:cNvPr>
          <p:cNvSpPr/>
          <p:nvPr/>
        </p:nvSpPr>
        <p:spPr>
          <a:xfrm>
            <a:off x="1360958" y="2790729"/>
            <a:ext cx="2518230" cy="2908489"/>
          </a:xfrm>
          <a:prstGeom prst="rect">
            <a:avLst/>
          </a:prstGeom>
          <a:ln>
            <a:noFill/>
          </a:ln>
        </p:spPr>
        <p:txBody>
          <a:bodyPr wrap="square" lIns="0" tIns="0" rIns="0" bIns="0">
            <a:spAutoFit/>
          </a:bodyPr>
          <a:lstStyle/>
          <a:p>
            <a:pPr>
              <a:spcBef>
                <a:spcPts val="600"/>
              </a:spcBef>
              <a:defRPr/>
            </a:pPr>
            <a:r>
              <a:rPr lang="es-ES" b="1" dirty="0">
                <a:solidFill>
                  <a:schemeClr val="accent2"/>
                </a:solidFill>
              </a:rPr>
              <a:t>Temas actualizados:</a:t>
            </a:r>
          </a:p>
          <a:p>
            <a:pPr marL="173736" indent="-173736">
              <a:spcBef>
                <a:spcPts val="600"/>
              </a:spcBef>
              <a:buFont typeface="Arial" panose="020B0604020202020204" pitchFamily="34" charset="0"/>
              <a:buChar char="•"/>
              <a:defRPr/>
            </a:pPr>
            <a:r>
              <a:rPr lang="es-ES" sz="1400" dirty="0"/>
              <a:t>Enfermedades cardíacas</a:t>
            </a:r>
          </a:p>
          <a:p>
            <a:pPr marL="173736" indent="-173736">
              <a:spcBef>
                <a:spcPts val="600"/>
              </a:spcBef>
              <a:buFont typeface="Arial" panose="020B0604020202020204" pitchFamily="34" charset="0"/>
              <a:buChar char="•"/>
              <a:defRPr/>
            </a:pPr>
            <a:r>
              <a:rPr lang="es-ES" sz="1400" dirty="0"/>
              <a:t>Embarazo saludable</a:t>
            </a:r>
          </a:p>
          <a:p>
            <a:pPr marL="173736" indent="-173736">
              <a:spcBef>
                <a:spcPts val="600"/>
              </a:spcBef>
              <a:buFont typeface="Arial" panose="020B0604020202020204" pitchFamily="34" charset="0"/>
              <a:buChar char="•"/>
              <a:defRPr/>
            </a:pPr>
            <a:r>
              <a:rPr lang="es-ES" sz="1400" dirty="0"/>
              <a:t>Prevención de resfrío y gripe</a:t>
            </a:r>
          </a:p>
          <a:p>
            <a:pPr marL="173736" indent="-173736">
              <a:spcBef>
                <a:spcPts val="600"/>
              </a:spcBef>
              <a:buFont typeface="Arial" panose="020B0604020202020204" pitchFamily="34" charset="0"/>
              <a:buChar char="•"/>
              <a:defRPr/>
            </a:pPr>
            <a:r>
              <a:rPr lang="es-ES" sz="1400" dirty="0"/>
              <a:t>Dolor lumbar</a:t>
            </a:r>
          </a:p>
          <a:p>
            <a:pPr marL="173736" indent="-173736">
              <a:spcBef>
                <a:spcPts val="600"/>
              </a:spcBef>
              <a:buFont typeface="Arial" panose="020B0604020202020204" pitchFamily="34" charset="0"/>
              <a:buChar char="•"/>
              <a:defRPr/>
            </a:pPr>
            <a:r>
              <a:rPr lang="es-ES" sz="1400" dirty="0"/>
              <a:t>Salud intestinal</a:t>
            </a:r>
          </a:p>
          <a:p>
            <a:pPr marL="173736" indent="-173736">
              <a:spcBef>
                <a:spcPts val="600"/>
              </a:spcBef>
              <a:buFont typeface="Arial" panose="020B0604020202020204" pitchFamily="34" charset="0"/>
              <a:buChar char="•"/>
              <a:defRPr/>
            </a:pPr>
            <a:r>
              <a:rPr lang="es-ES" sz="1400" dirty="0"/>
              <a:t>Cáncer</a:t>
            </a:r>
          </a:p>
          <a:p>
            <a:pPr marL="173736" indent="-173736">
              <a:spcBef>
                <a:spcPts val="600"/>
              </a:spcBef>
              <a:buFont typeface="Arial" panose="020B0604020202020204" pitchFamily="34" charset="0"/>
              <a:buChar char="•"/>
              <a:defRPr/>
            </a:pPr>
            <a:r>
              <a:rPr lang="es-ES" sz="1400" dirty="0"/>
              <a:t>Dejar de fumar</a:t>
            </a:r>
          </a:p>
          <a:p>
            <a:pPr marL="173736" indent="-173736">
              <a:spcBef>
                <a:spcPts val="600"/>
              </a:spcBef>
              <a:buFont typeface="Arial" panose="020B0604020202020204" pitchFamily="34" charset="0"/>
              <a:buChar char="•"/>
              <a:defRPr/>
            </a:pPr>
            <a:r>
              <a:rPr lang="es-ES" sz="1400" dirty="0"/>
              <a:t>Diabetes</a:t>
            </a:r>
          </a:p>
          <a:p>
            <a:pPr marL="173736" indent="-173736">
              <a:spcBef>
                <a:spcPts val="600"/>
              </a:spcBef>
              <a:buFont typeface="Arial" panose="020B0604020202020204" pitchFamily="34" charset="0"/>
              <a:buChar char="•"/>
              <a:defRPr/>
            </a:pPr>
            <a:r>
              <a:rPr lang="es-ES" sz="1400" dirty="0"/>
              <a:t>Alergias</a:t>
            </a:r>
          </a:p>
        </p:txBody>
      </p:sp>
      <p:grpSp>
        <p:nvGrpSpPr>
          <p:cNvPr id="13" name="Group 12">
            <a:extLst>
              <a:ext uri="{FF2B5EF4-FFF2-40B4-BE49-F238E27FC236}">
                <a16:creationId xmlns:a16="http://schemas.microsoft.com/office/drawing/2014/main" id="{C47B74DC-A6D4-4735-9F85-34BA3DEFFDE3}"/>
              </a:ext>
            </a:extLst>
          </p:cNvPr>
          <p:cNvGrpSpPr>
            <a:grpSpLocks noChangeAspect="1"/>
          </p:cNvGrpSpPr>
          <p:nvPr/>
        </p:nvGrpSpPr>
        <p:grpSpPr>
          <a:xfrm>
            <a:off x="457199" y="2788109"/>
            <a:ext cx="704091" cy="693582"/>
            <a:chOff x="5156200" y="2300288"/>
            <a:chExt cx="212725" cy="209550"/>
          </a:xfrm>
        </p:grpSpPr>
        <p:sp>
          <p:nvSpPr>
            <p:cNvPr id="14" name="Freeform 231">
              <a:extLst>
                <a:ext uri="{FF2B5EF4-FFF2-40B4-BE49-F238E27FC236}">
                  <a16:creationId xmlns:a16="http://schemas.microsoft.com/office/drawing/2014/main" id="{C56581CB-08A0-4A3C-937E-A8B562BB42D1}"/>
                </a:ext>
              </a:extLst>
            </p:cNvPr>
            <p:cNvSpPr>
              <a:spLocks/>
            </p:cNvSpPr>
            <p:nvPr/>
          </p:nvSpPr>
          <p:spPr bwMode="auto">
            <a:xfrm rot="5400000">
              <a:off x="5157788" y="2298700"/>
              <a:ext cx="209550" cy="212725"/>
            </a:xfrm>
            <a:custGeom>
              <a:avLst/>
              <a:gdLst>
                <a:gd name="T0" fmla="*/ 204 w 406"/>
                <a:gd name="T1" fmla="*/ 0 h 408"/>
                <a:gd name="T2" fmla="*/ 406 w 406"/>
                <a:gd name="T3" fmla="*/ 204 h 408"/>
                <a:gd name="T4" fmla="*/ 204 w 406"/>
                <a:gd name="T5" fmla="*/ 408 h 408"/>
                <a:gd name="T6" fmla="*/ 0 w 406"/>
                <a:gd name="T7" fmla="*/ 204 h 408"/>
                <a:gd name="T8" fmla="*/ 204 w 406"/>
                <a:gd name="T9" fmla="*/ 0 h 408"/>
              </a:gdLst>
              <a:ahLst/>
              <a:cxnLst>
                <a:cxn ang="0">
                  <a:pos x="T0" y="T1"/>
                </a:cxn>
                <a:cxn ang="0">
                  <a:pos x="T2" y="T3"/>
                </a:cxn>
                <a:cxn ang="0">
                  <a:pos x="T4" y="T5"/>
                </a:cxn>
                <a:cxn ang="0">
                  <a:pos x="T6" y="T7"/>
                </a:cxn>
                <a:cxn ang="0">
                  <a:pos x="T8" y="T9"/>
                </a:cxn>
              </a:cxnLst>
              <a:rect l="0" t="0" r="r" b="b"/>
              <a:pathLst>
                <a:path w="406" h="408">
                  <a:moveTo>
                    <a:pt x="204" y="0"/>
                  </a:moveTo>
                  <a:cubicBezTo>
                    <a:pt x="316" y="0"/>
                    <a:pt x="406" y="92"/>
                    <a:pt x="406" y="204"/>
                  </a:cubicBezTo>
                  <a:cubicBezTo>
                    <a:pt x="406" y="316"/>
                    <a:pt x="316" y="408"/>
                    <a:pt x="204" y="408"/>
                  </a:cubicBezTo>
                  <a:cubicBezTo>
                    <a:pt x="90" y="408"/>
                    <a:pt x="0" y="316"/>
                    <a:pt x="0" y="204"/>
                  </a:cubicBezTo>
                  <a:cubicBezTo>
                    <a:pt x="0" y="92"/>
                    <a:pt x="90" y="0"/>
                    <a:pt x="204"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232">
              <a:extLst>
                <a:ext uri="{FF2B5EF4-FFF2-40B4-BE49-F238E27FC236}">
                  <a16:creationId xmlns:a16="http://schemas.microsoft.com/office/drawing/2014/main" id="{69A3C32F-63E9-496D-BE6B-2C2B5FB65D15}"/>
                </a:ext>
              </a:extLst>
            </p:cNvPr>
            <p:cNvSpPr>
              <a:spLocks/>
            </p:cNvSpPr>
            <p:nvPr/>
          </p:nvSpPr>
          <p:spPr bwMode="auto">
            <a:xfrm rot="5400000">
              <a:off x="5151438" y="2379663"/>
              <a:ext cx="133350" cy="57150"/>
            </a:xfrm>
            <a:custGeom>
              <a:avLst/>
              <a:gdLst>
                <a:gd name="T0" fmla="*/ 256 w 256"/>
                <a:gd name="T1" fmla="*/ 12 h 110"/>
                <a:gd name="T2" fmla="*/ 122 w 256"/>
                <a:gd name="T3" fmla="*/ 110 h 110"/>
                <a:gd name="T4" fmla="*/ 0 w 256"/>
                <a:gd name="T5" fmla="*/ 42 h 110"/>
                <a:gd name="T6" fmla="*/ 32 w 256"/>
                <a:gd name="T7" fmla="*/ 22 h 110"/>
                <a:gd name="T8" fmla="*/ 122 w 256"/>
                <a:gd name="T9" fmla="*/ 72 h 110"/>
                <a:gd name="T10" fmla="*/ 220 w 256"/>
                <a:gd name="T11" fmla="*/ 0 h 110"/>
                <a:gd name="T12" fmla="*/ 256 w 256"/>
                <a:gd name="T13" fmla="*/ 12 h 110"/>
              </a:gdLst>
              <a:ahLst/>
              <a:cxnLst>
                <a:cxn ang="0">
                  <a:pos x="T0" y="T1"/>
                </a:cxn>
                <a:cxn ang="0">
                  <a:pos x="T2" y="T3"/>
                </a:cxn>
                <a:cxn ang="0">
                  <a:pos x="T4" y="T5"/>
                </a:cxn>
                <a:cxn ang="0">
                  <a:pos x="T6" y="T7"/>
                </a:cxn>
                <a:cxn ang="0">
                  <a:pos x="T8" y="T9"/>
                </a:cxn>
                <a:cxn ang="0">
                  <a:pos x="T10" y="T11"/>
                </a:cxn>
                <a:cxn ang="0">
                  <a:pos x="T12" y="T13"/>
                </a:cxn>
              </a:cxnLst>
              <a:rect l="0" t="0" r="r" b="b"/>
              <a:pathLst>
                <a:path w="256" h="110">
                  <a:moveTo>
                    <a:pt x="256" y="12"/>
                  </a:moveTo>
                  <a:cubicBezTo>
                    <a:pt x="236" y="68"/>
                    <a:pt x="184" y="110"/>
                    <a:pt x="122" y="110"/>
                  </a:cubicBezTo>
                  <a:cubicBezTo>
                    <a:pt x="70" y="110"/>
                    <a:pt x="26" y="82"/>
                    <a:pt x="0" y="42"/>
                  </a:cubicBezTo>
                  <a:lnTo>
                    <a:pt x="32" y="22"/>
                  </a:lnTo>
                  <a:cubicBezTo>
                    <a:pt x="50" y="52"/>
                    <a:pt x="84" y="72"/>
                    <a:pt x="122" y="72"/>
                  </a:cubicBezTo>
                  <a:cubicBezTo>
                    <a:pt x="168" y="72"/>
                    <a:pt x="206" y="42"/>
                    <a:pt x="220" y="0"/>
                  </a:cubicBezTo>
                  <a:lnTo>
                    <a:pt x="256" y="12"/>
                  </a:lnTo>
                  <a:close/>
                </a:path>
              </a:pathLst>
            </a:custGeom>
            <a:solidFill>
              <a:srgbClr val="A4C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233">
              <a:extLst>
                <a:ext uri="{FF2B5EF4-FFF2-40B4-BE49-F238E27FC236}">
                  <a16:creationId xmlns:a16="http://schemas.microsoft.com/office/drawing/2014/main" id="{342BA1F3-BDC3-49FA-ABDB-3D6F866A893C}"/>
                </a:ext>
              </a:extLst>
            </p:cNvPr>
            <p:cNvSpPr>
              <a:spLocks/>
            </p:cNvSpPr>
            <p:nvPr/>
          </p:nvSpPr>
          <p:spPr bwMode="auto">
            <a:xfrm rot="5400000">
              <a:off x="5217319" y="2331244"/>
              <a:ext cx="44450" cy="46038"/>
            </a:xfrm>
            <a:custGeom>
              <a:avLst/>
              <a:gdLst>
                <a:gd name="T0" fmla="*/ 86 w 86"/>
                <a:gd name="T1" fmla="*/ 62 h 90"/>
                <a:gd name="T2" fmla="*/ 18 w 86"/>
                <a:gd name="T3" fmla="*/ 0 h 90"/>
                <a:gd name="T4" fmla="*/ 0 w 86"/>
                <a:gd name="T5" fmla="*/ 90 h 90"/>
                <a:gd name="T6" fmla="*/ 86 w 86"/>
                <a:gd name="T7" fmla="*/ 62 h 90"/>
              </a:gdLst>
              <a:ahLst/>
              <a:cxnLst>
                <a:cxn ang="0">
                  <a:pos x="T0" y="T1"/>
                </a:cxn>
                <a:cxn ang="0">
                  <a:pos x="T2" y="T3"/>
                </a:cxn>
                <a:cxn ang="0">
                  <a:pos x="T4" y="T5"/>
                </a:cxn>
                <a:cxn ang="0">
                  <a:pos x="T6" y="T7"/>
                </a:cxn>
              </a:cxnLst>
              <a:rect l="0" t="0" r="r" b="b"/>
              <a:pathLst>
                <a:path w="86" h="90">
                  <a:moveTo>
                    <a:pt x="86" y="62"/>
                  </a:moveTo>
                  <a:lnTo>
                    <a:pt x="18" y="0"/>
                  </a:lnTo>
                  <a:lnTo>
                    <a:pt x="0" y="90"/>
                  </a:lnTo>
                  <a:lnTo>
                    <a:pt x="86" y="62"/>
                  </a:lnTo>
                  <a:close/>
                </a:path>
              </a:pathLst>
            </a:custGeom>
            <a:solidFill>
              <a:srgbClr val="A4C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234">
              <a:extLst>
                <a:ext uri="{FF2B5EF4-FFF2-40B4-BE49-F238E27FC236}">
                  <a16:creationId xmlns:a16="http://schemas.microsoft.com/office/drawing/2014/main" id="{C25457F9-F947-4156-BF17-5A8252A580AA}"/>
                </a:ext>
              </a:extLst>
            </p:cNvPr>
            <p:cNvSpPr>
              <a:spLocks/>
            </p:cNvSpPr>
            <p:nvPr/>
          </p:nvSpPr>
          <p:spPr bwMode="auto">
            <a:xfrm rot="5400000">
              <a:off x="5241925" y="2373313"/>
              <a:ext cx="131763" cy="55563"/>
            </a:xfrm>
            <a:custGeom>
              <a:avLst/>
              <a:gdLst>
                <a:gd name="T0" fmla="*/ 0 w 256"/>
                <a:gd name="T1" fmla="*/ 96 h 108"/>
                <a:gd name="T2" fmla="*/ 136 w 256"/>
                <a:gd name="T3" fmla="*/ 0 h 108"/>
                <a:gd name="T4" fmla="*/ 256 w 256"/>
                <a:gd name="T5" fmla="*/ 68 h 108"/>
                <a:gd name="T6" fmla="*/ 224 w 256"/>
                <a:gd name="T7" fmla="*/ 88 h 108"/>
                <a:gd name="T8" fmla="*/ 136 w 256"/>
                <a:gd name="T9" fmla="*/ 38 h 108"/>
                <a:gd name="T10" fmla="*/ 36 w 256"/>
                <a:gd name="T11" fmla="*/ 108 h 108"/>
                <a:gd name="T12" fmla="*/ 0 w 256"/>
                <a:gd name="T13" fmla="*/ 96 h 108"/>
              </a:gdLst>
              <a:ahLst/>
              <a:cxnLst>
                <a:cxn ang="0">
                  <a:pos x="T0" y="T1"/>
                </a:cxn>
                <a:cxn ang="0">
                  <a:pos x="T2" y="T3"/>
                </a:cxn>
                <a:cxn ang="0">
                  <a:pos x="T4" y="T5"/>
                </a:cxn>
                <a:cxn ang="0">
                  <a:pos x="T6" y="T7"/>
                </a:cxn>
                <a:cxn ang="0">
                  <a:pos x="T8" y="T9"/>
                </a:cxn>
                <a:cxn ang="0">
                  <a:pos x="T10" y="T11"/>
                </a:cxn>
                <a:cxn ang="0">
                  <a:pos x="T12" y="T13"/>
                </a:cxn>
              </a:cxnLst>
              <a:rect l="0" t="0" r="r" b="b"/>
              <a:pathLst>
                <a:path w="256" h="108">
                  <a:moveTo>
                    <a:pt x="0" y="96"/>
                  </a:moveTo>
                  <a:cubicBezTo>
                    <a:pt x="20" y="40"/>
                    <a:pt x="72" y="0"/>
                    <a:pt x="136" y="0"/>
                  </a:cubicBezTo>
                  <a:cubicBezTo>
                    <a:pt x="186" y="0"/>
                    <a:pt x="232" y="28"/>
                    <a:pt x="256" y="68"/>
                  </a:cubicBezTo>
                  <a:lnTo>
                    <a:pt x="224" y="88"/>
                  </a:lnTo>
                  <a:cubicBezTo>
                    <a:pt x="206" y="58"/>
                    <a:pt x="172" y="38"/>
                    <a:pt x="136" y="38"/>
                  </a:cubicBezTo>
                  <a:cubicBezTo>
                    <a:pt x="88" y="38"/>
                    <a:pt x="50" y="68"/>
                    <a:pt x="36" y="108"/>
                  </a:cubicBezTo>
                  <a:lnTo>
                    <a:pt x="0" y="96"/>
                  </a:lnTo>
                  <a:close/>
                </a:path>
              </a:pathLst>
            </a:custGeom>
            <a:solidFill>
              <a:srgbClr val="228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235">
              <a:extLst>
                <a:ext uri="{FF2B5EF4-FFF2-40B4-BE49-F238E27FC236}">
                  <a16:creationId xmlns:a16="http://schemas.microsoft.com/office/drawing/2014/main" id="{DDBA0095-3478-401A-903F-813A9D5B465D}"/>
                </a:ext>
              </a:extLst>
            </p:cNvPr>
            <p:cNvSpPr>
              <a:spLocks/>
            </p:cNvSpPr>
            <p:nvPr/>
          </p:nvSpPr>
          <p:spPr bwMode="auto">
            <a:xfrm rot="5400000">
              <a:off x="5263356" y="2432844"/>
              <a:ext cx="44450" cy="46038"/>
            </a:xfrm>
            <a:custGeom>
              <a:avLst/>
              <a:gdLst>
                <a:gd name="T0" fmla="*/ 0 w 86"/>
                <a:gd name="T1" fmla="*/ 28 h 90"/>
                <a:gd name="T2" fmla="*/ 68 w 86"/>
                <a:gd name="T3" fmla="*/ 90 h 90"/>
                <a:gd name="T4" fmla="*/ 86 w 86"/>
                <a:gd name="T5" fmla="*/ 0 h 90"/>
                <a:gd name="T6" fmla="*/ 0 w 86"/>
                <a:gd name="T7" fmla="*/ 28 h 90"/>
              </a:gdLst>
              <a:ahLst/>
              <a:cxnLst>
                <a:cxn ang="0">
                  <a:pos x="T0" y="T1"/>
                </a:cxn>
                <a:cxn ang="0">
                  <a:pos x="T2" y="T3"/>
                </a:cxn>
                <a:cxn ang="0">
                  <a:pos x="T4" y="T5"/>
                </a:cxn>
                <a:cxn ang="0">
                  <a:pos x="T6" y="T7"/>
                </a:cxn>
              </a:cxnLst>
              <a:rect l="0" t="0" r="r" b="b"/>
              <a:pathLst>
                <a:path w="86" h="90">
                  <a:moveTo>
                    <a:pt x="0" y="28"/>
                  </a:moveTo>
                  <a:lnTo>
                    <a:pt x="68" y="90"/>
                  </a:lnTo>
                  <a:lnTo>
                    <a:pt x="86" y="0"/>
                  </a:lnTo>
                  <a:lnTo>
                    <a:pt x="0" y="28"/>
                  </a:lnTo>
                  <a:close/>
                </a:path>
              </a:pathLst>
            </a:custGeom>
            <a:solidFill>
              <a:srgbClr val="228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1" name="Rectangle 20">
            <a:extLst>
              <a:ext uri="{FF2B5EF4-FFF2-40B4-BE49-F238E27FC236}">
                <a16:creationId xmlns:a16="http://schemas.microsoft.com/office/drawing/2014/main" id="{424E2474-C461-4820-9940-DEDB174FF926}"/>
              </a:ext>
            </a:extLst>
          </p:cNvPr>
          <p:cNvSpPr/>
          <p:nvPr/>
        </p:nvSpPr>
        <p:spPr>
          <a:xfrm>
            <a:off x="5977418" y="2797632"/>
            <a:ext cx="2518230" cy="887422"/>
          </a:xfrm>
          <a:prstGeom prst="rect">
            <a:avLst/>
          </a:prstGeom>
          <a:ln>
            <a:noFill/>
          </a:ln>
        </p:spPr>
        <p:txBody>
          <a:bodyPr wrap="square" lIns="0" tIns="0" rIns="0" bIns="0">
            <a:spAutoFit/>
          </a:bodyPr>
          <a:lstStyle/>
          <a:p>
            <a:pPr>
              <a:spcBef>
                <a:spcPts val="600"/>
              </a:spcBef>
              <a:defRPr/>
            </a:pPr>
            <a:r>
              <a:rPr lang="es-ES" b="1" dirty="0">
                <a:solidFill>
                  <a:srgbClr val="8EBB33"/>
                </a:solidFill>
              </a:rPr>
              <a:t>Temas nuevos:</a:t>
            </a:r>
          </a:p>
          <a:p>
            <a:pPr marL="173736" indent="-173736">
              <a:spcBef>
                <a:spcPts val="700"/>
              </a:spcBef>
              <a:buFont typeface="Arial" panose="020B0604020202020204" pitchFamily="34" charset="0"/>
              <a:buChar char="•"/>
              <a:defRPr/>
            </a:pPr>
            <a:r>
              <a:rPr lang="es-ES" sz="1400" dirty="0"/>
              <a:t>Salud mental</a:t>
            </a:r>
          </a:p>
          <a:p>
            <a:pPr marL="173736" indent="-173736">
              <a:spcBef>
                <a:spcPts val="700"/>
              </a:spcBef>
              <a:buFont typeface="Arial" panose="020B0604020202020204" pitchFamily="34" charset="0"/>
              <a:buChar char="•"/>
              <a:defRPr/>
            </a:pPr>
            <a:r>
              <a:rPr lang="es-ES" sz="1400" dirty="0"/>
              <a:t>Búsqueda del bienestar</a:t>
            </a:r>
          </a:p>
        </p:txBody>
      </p:sp>
      <p:grpSp>
        <p:nvGrpSpPr>
          <p:cNvPr id="22" name="Group 21">
            <a:extLst>
              <a:ext uri="{FF2B5EF4-FFF2-40B4-BE49-F238E27FC236}">
                <a16:creationId xmlns:a16="http://schemas.microsoft.com/office/drawing/2014/main" id="{07738DB2-6F38-4AFA-A1D5-EBE981EE7948}"/>
              </a:ext>
            </a:extLst>
          </p:cNvPr>
          <p:cNvGrpSpPr>
            <a:grpSpLocks noChangeAspect="1"/>
          </p:cNvGrpSpPr>
          <p:nvPr/>
        </p:nvGrpSpPr>
        <p:grpSpPr>
          <a:xfrm>
            <a:off x="5193504" y="2797632"/>
            <a:ext cx="452884" cy="685342"/>
            <a:chOff x="3798888" y="1636713"/>
            <a:chExt cx="179387" cy="271463"/>
          </a:xfrm>
        </p:grpSpPr>
        <p:sp>
          <p:nvSpPr>
            <p:cNvPr id="23" name="Freeform 80">
              <a:extLst>
                <a:ext uri="{FF2B5EF4-FFF2-40B4-BE49-F238E27FC236}">
                  <a16:creationId xmlns:a16="http://schemas.microsoft.com/office/drawing/2014/main" id="{F6A6CD48-98AE-4241-90F5-4D32CC88D500}"/>
                </a:ext>
              </a:extLst>
            </p:cNvPr>
            <p:cNvSpPr>
              <a:spLocks/>
            </p:cNvSpPr>
            <p:nvPr/>
          </p:nvSpPr>
          <p:spPr bwMode="auto">
            <a:xfrm rot="5400000">
              <a:off x="3798094" y="1637507"/>
              <a:ext cx="160338" cy="158750"/>
            </a:xfrm>
            <a:custGeom>
              <a:avLst/>
              <a:gdLst>
                <a:gd name="T0" fmla="*/ 0 w 310"/>
                <a:gd name="T1" fmla="*/ 132 h 306"/>
                <a:gd name="T2" fmla="*/ 52 w 310"/>
                <a:gd name="T3" fmla="*/ 256 h 306"/>
                <a:gd name="T4" fmla="*/ 174 w 310"/>
                <a:gd name="T5" fmla="*/ 306 h 306"/>
                <a:gd name="T6" fmla="*/ 232 w 310"/>
                <a:gd name="T7" fmla="*/ 298 h 306"/>
                <a:gd name="T8" fmla="*/ 280 w 310"/>
                <a:gd name="T9" fmla="*/ 272 h 306"/>
                <a:gd name="T10" fmla="*/ 280 w 310"/>
                <a:gd name="T11" fmla="*/ 272 h 306"/>
                <a:gd name="T12" fmla="*/ 280 w 310"/>
                <a:gd name="T13" fmla="*/ 272 h 306"/>
                <a:gd name="T14" fmla="*/ 296 w 310"/>
                <a:gd name="T15" fmla="*/ 260 h 306"/>
                <a:gd name="T16" fmla="*/ 310 w 310"/>
                <a:gd name="T17" fmla="*/ 248 h 306"/>
                <a:gd name="T18" fmla="*/ 288 w 310"/>
                <a:gd name="T19" fmla="*/ 32 h 306"/>
                <a:gd name="T20" fmla="*/ 62 w 310"/>
                <a:gd name="T21" fmla="*/ 0 h 306"/>
                <a:gd name="T22" fmla="*/ 16 w 310"/>
                <a:gd name="T23" fmla="*/ 58 h 306"/>
                <a:gd name="T24" fmla="*/ 0 w 310"/>
                <a:gd name="T25" fmla="*/ 13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 h="306">
                  <a:moveTo>
                    <a:pt x="0" y="132"/>
                  </a:moveTo>
                  <a:cubicBezTo>
                    <a:pt x="0" y="180"/>
                    <a:pt x="20" y="224"/>
                    <a:pt x="52" y="256"/>
                  </a:cubicBezTo>
                  <a:cubicBezTo>
                    <a:pt x="82" y="288"/>
                    <a:pt x="126" y="306"/>
                    <a:pt x="174" y="306"/>
                  </a:cubicBezTo>
                  <a:cubicBezTo>
                    <a:pt x="194" y="306"/>
                    <a:pt x="214" y="304"/>
                    <a:pt x="232" y="298"/>
                  </a:cubicBezTo>
                  <a:cubicBezTo>
                    <a:pt x="250" y="292"/>
                    <a:pt x="266" y="282"/>
                    <a:pt x="280" y="272"/>
                  </a:cubicBezTo>
                  <a:lnTo>
                    <a:pt x="280" y="272"/>
                  </a:lnTo>
                  <a:lnTo>
                    <a:pt x="280" y="272"/>
                  </a:lnTo>
                  <a:lnTo>
                    <a:pt x="296" y="260"/>
                  </a:lnTo>
                  <a:lnTo>
                    <a:pt x="310" y="248"/>
                  </a:lnTo>
                  <a:lnTo>
                    <a:pt x="288" y="32"/>
                  </a:lnTo>
                  <a:lnTo>
                    <a:pt x="62" y="0"/>
                  </a:lnTo>
                  <a:cubicBezTo>
                    <a:pt x="42" y="16"/>
                    <a:pt x="28" y="36"/>
                    <a:pt x="16" y="58"/>
                  </a:cubicBezTo>
                  <a:cubicBezTo>
                    <a:pt x="6" y="80"/>
                    <a:pt x="0" y="106"/>
                    <a:pt x="0" y="1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81">
              <a:extLst>
                <a:ext uri="{FF2B5EF4-FFF2-40B4-BE49-F238E27FC236}">
                  <a16:creationId xmlns:a16="http://schemas.microsoft.com/office/drawing/2014/main" id="{F8E83F32-9B5C-410E-9532-CF1B218287CC}"/>
                </a:ext>
              </a:extLst>
            </p:cNvPr>
            <p:cNvSpPr>
              <a:spLocks/>
            </p:cNvSpPr>
            <p:nvPr/>
          </p:nvSpPr>
          <p:spPr bwMode="auto">
            <a:xfrm rot="5400000">
              <a:off x="3818731" y="1678782"/>
              <a:ext cx="169863" cy="149225"/>
            </a:xfrm>
            <a:custGeom>
              <a:avLst/>
              <a:gdLst>
                <a:gd name="T0" fmla="*/ 326 w 326"/>
                <a:gd name="T1" fmla="*/ 174 h 290"/>
                <a:gd name="T2" fmla="*/ 326 w 326"/>
                <a:gd name="T3" fmla="*/ 146 h 290"/>
                <a:gd name="T4" fmla="*/ 326 w 326"/>
                <a:gd name="T5" fmla="*/ 116 h 290"/>
                <a:gd name="T6" fmla="*/ 272 w 326"/>
                <a:gd name="T7" fmla="*/ 76 h 290"/>
                <a:gd name="T8" fmla="*/ 218 w 326"/>
                <a:gd name="T9" fmla="*/ 36 h 290"/>
                <a:gd name="T10" fmla="*/ 218 w 326"/>
                <a:gd name="T11" fmla="*/ 36 h 290"/>
                <a:gd name="T12" fmla="*/ 218 w 326"/>
                <a:gd name="T13" fmla="*/ 36 h 290"/>
                <a:gd name="T14" fmla="*/ 170 w 326"/>
                <a:gd name="T15" fmla="*/ 10 h 290"/>
                <a:gd name="T16" fmla="*/ 112 w 326"/>
                <a:gd name="T17" fmla="*/ 0 h 290"/>
                <a:gd name="T18" fmla="*/ 52 w 326"/>
                <a:gd name="T19" fmla="*/ 10 h 290"/>
                <a:gd name="T20" fmla="*/ 0 w 326"/>
                <a:gd name="T21" fmla="*/ 42 h 290"/>
                <a:gd name="T22" fmla="*/ 138 w 326"/>
                <a:gd name="T23" fmla="*/ 154 h 290"/>
                <a:gd name="T24" fmla="*/ 248 w 326"/>
                <a:gd name="T25" fmla="*/ 290 h 290"/>
                <a:gd name="T26" fmla="*/ 288 w 326"/>
                <a:gd name="T27" fmla="*/ 262 h 290"/>
                <a:gd name="T28" fmla="*/ 326 w 326"/>
                <a:gd name="T29" fmla="*/ 232 h 290"/>
                <a:gd name="T30" fmla="*/ 326 w 326"/>
                <a:gd name="T31" fmla="*/ 204 h 290"/>
                <a:gd name="T32" fmla="*/ 326 w 326"/>
                <a:gd name="T33" fmla="*/ 17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6" h="290">
                  <a:moveTo>
                    <a:pt x="326" y="174"/>
                  </a:moveTo>
                  <a:lnTo>
                    <a:pt x="326" y="146"/>
                  </a:lnTo>
                  <a:lnTo>
                    <a:pt x="326" y="116"/>
                  </a:lnTo>
                  <a:lnTo>
                    <a:pt x="272" y="76"/>
                  </a:lnTo>
                  <a:lnTo>
                    <a:pt x="218" y="36"/>
                  </a:lnTo>
                  <a:lnTo>
                    <a:pt x="218" y="36"/>
                  </a:lnTo>
                  <a:lnTo>
                    <a:pt x="218" y="36"/>
                  </a:lnTo>
                  <a:cubicBezTo>
                    <a:pt x="204" y="24"/>
                    <a:pt x="188" y="16"/>
                    <a:pt x="170" y="10"/>
                  </a:cubicBezTo>
                  <a:cubicBezTo>
                    <a:pt x="152" y="2"/>
                    <a:pt x="132" y="0"/>
                    <a:pt x="112" y="0"/>
                  </a:cubicBezTo>
                  <a:cubicBezTo>
                    <a:pt x="92" y="0"/>
                    <a:pt x="70" y="4"/>
                    <a:pt x="52" y="10"/>
                  </a:cubicBezTo>
                  <a:cubicBezTo>
                    <a:pt x="32" y="18"/>
                    <a:pt x="14" y="28"/>
                    <a:pt x="0" y="42"/>
                  </a:cubicBezTo>
                  <a:cubicBezTo>
                    <a:pt x="0" y="42"/>
                    <a:pt x="62" y="78"/>
                    <a:pt x="138" y="154"/>
                  </a:cubicBezTo>
                  <a:cubicBezTo>
                    <a:pt x="204" y="220"/>
                    <a:pt x="248" y="290"/>
                    <a:pt x="248" y="290"/>
                  </a:cubicBezTo>
                  <a:lnTo>
                    <a:pt x="288" y="262"/>
                  </a:lnTo>
                  <a:lnTo>
                    <a:pt x="326" y="232"/>
                  </a:lnTo>
                  <a:lnTo>
                    <a:pt x="326" y="204"/>
                  </a:lnTo>
                  <a:lnTo>
                    <a:pt x="326" y="174"/>
                  </a:lnTo>
                  <a:close/>
                </a:path>
              </a:pathLst>
            </a:custGeom>
            <a:solidFill>
              <a:srgbClr val="DAD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82">
              <a:extLst>
                <a:ext uri="{FF2B5EF4-FFF2-40B4-BE49-F238E27FC236}">
                  <a16:creationId xmlns:a16="http://schemas.microsoft.com/office/drawing/2014/main" id="{BB81765E-E8D7-4EAB-9173-16F8B7DB737E}"/>
                </a:ext>
              </a:extLst>
            </p:cNvPr>
            <p:cNvSpPr>
              <a:spLocks/>
            </p:cNvSpPr>
            <p:nvPr/>
          </p:nvSpPr>
          <p:spPr bwMode="auto">
            <a:xfrm rot="5400000">
              <a:off x="3802063" y="1776413"/>
              <a:ext cx="112713" cy="36513"/>
            </a:xfrm>
            <a:custGeom>
              <a:avLst/>
              <a:gdLst>
                <a:gd name="T0" fmla="*/ 0 w 216"/>
                <a:gd name="T1" fmla="*/ 60 h 70"/>
                <a:gd name="T2" fmla="*/ 60 w 216"/>
                <a:gd name="T3" fmla="*/ 0 h 70"/>
                <a:gd name="T4" fmla="*/ 216 w 216"/>
                <a:gd name="T5" fmla="*/ 0 h 70"/>
                <a:gd name="T6" fmla="*/ 216 w 216"/>
                <a:gd name="T7" fmla="*/ 14 h 70"/>
                <a:gd name="T8" fmla="*/ 68 w 216"/>
                <a:gd name="T9" fmla="*/ 14 h 70"/>
                <a:gd name="T10" fmla="*/ 10 w 216"/>
                <a:gd name="T11" fmla="*/ 70 h 70"/>
                <a:gd name="T12" fmla="*/ 0 w 216"/>
                <a:gd name="T13" fmla="*/ 60 h 70"/>
              </a:gdLst>
              <a:ahLst/>
              <a:cxnLst>
                <a:cxn ang="0">
                  <a:pos x="T0" y="T1"/>
                </a:cxn>
                <a:cxn ang="0">
                  <a:pos x="T2" y="T3"/>
                </a:cxn>
                <a:cxn ang="0">
                  <a:pos x="T4" y="T5"/>
                </a:cxn>
                <a:cxn ang="0">
                  <a:pos x="T6" y="T7"/>
                </a:cxn>
                <a:cxn ang="0">
                  <a:pos x="T8" y="T9"/>
                </a:cxn>
                <a:cxn ang="0">
                  <a:pos x="T10" y="T11"/>
                </a:cxn>
                <a:cxn ang="0">
                  <a:pos x="T12" y="T13"/>
                </a:cxn>
              </a:cxnLst>
              <a:rect l="0" t="0" r="r" b="b"/>
              <a:pathLst>
                <a:path w="216" h="70">
                  <a:moveTo>
                    <a:pt x="0" y="60"/>
                  </a:moveTo>
                  <a:lnTo>
                    <a:pt x="60" y="0"/>
                  </a:lnTo>
                  <a:lnTo>
                    <a:pt x="216" y="0"/>
                  </a:lnTo>
                  <a:lnTo>
                    <a:pt x="216" y="14"/>
                  </a:lnTo>
                  <a:lnTo>
                    <a:pt x="68" y="14"/>
                  </a:lnTo>
                  <a:lnTo>
                    <a:pt x="10" y="70"/>
                  </a:lnTo>
                  <a:lnTo>
                    <a:pt x="0" y="60"/>
                  </a:lnTo>
                  <a:close/>
                </a:path>
              </a:pathLst>
            </a:custGeom>
            <a:solidFill>
              <a:srgbClr val="FFC7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83">
              <a:extLst>
                <a:ext uri="{FF2B5EF4-FFF2-40B4-BE49-F238E27FC236}">
                  <a16:creationId xmlns:a16="http://schemas.microsoft.com/office/drawing/2014/main" id="{9BCBD632-8EE3-48E9-9683-3608CA1F21A4}"/>
                </a:ext>
              </a:extLst>
            </p:cNvPr>
            <p:cNvSpPr>
              <a:spLocks/>
            </p:cNvSpPr>
            <p:nvPr/>
          </p:nvSpPr>
          <p:spPr bwMode="auto">
            <a:xfrm rot="5400000">
              <a:off x="3862388" y="1776413"/>
              <a:ext cx="112713" cy="36513"/>
            </a:xfrm>
            <a:custGeom>
              <a:avLst/>
              <a:gdLst>
                <a:gd name="T0" fmla="*/ 10 w 216"/>
                <a:gd name="T1" fmla="*/ 0 h 70"/>
                <a:gd name="T2" fmla="*/ 68 w 216"/>
                <a:gd name="T3" fmla="*/ 56 h 70"/>
                <a:gd name="T4" fmla="*/ 216 w 216"/>
                <a:gd name="T5" fmla="*/ 56 h 70"/>
                <a:gd name="T6" fmla="*/ 216 w 216"/>
                <a:gd name="T7" fmla="*/ 70 h 70"/>
                <a:gd name="T8" fmla="*/ 60 w 216"/>
                <a:gd name="T9" fmla="*/ 70 h 70"/>
                <a:gd name="T10" fmla="*/ 0 w 216"/>
                <a:gd name="T11" fmla="*/ 10 h 70"/>
                <a:gd name="T12" fmla="*/ 10 w 216"/>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216" h="70">
                  <a:moveTo>
                    <a:pt x="10" y="0"/>
                  </a:moveTo>
                  <a:lnTo>
                    <a:pt x="68" y="56"/>
                  </a:lnTo>
                  <a:lnTo>
                    <a:pt x="216" y="56"/>
                  </a:lnTo>
                  <a:lnTo>
                    <a:pt x="216" y="70"/>
                  </a:lnTo>
                  <a:lnTo>
                    <a:pt x="60" y="70"/>
                  </a:lnTo>
                  <a:lnTo>
                    <a:pt x="0" y="10"/>
                  </a:lnTo>
                  <a:lnTo>
                    <a:pt x="10" y="0"/>
                  </a:lnTo>
                  <a:close/>
                </a:path>
              </a:pathLst>
            </a:custGeom>
            <a:solidFill>
              <a:srgbClr val="FFC7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84">
              <a:extLst>
                <a:ext uri="{FF2B5EF4-FFF2-40B4-BE49-F238E27FC236}">
                  <a16:creationId xmlns:a16="http://schemas.microsoft.com/office/drawing/2014/main" id="{CC0EF13F-7CD2-4484-9AEC-2691467007DB}"/>
                </a:ext>
              </a:extLst>
            </p:cNvPr>
            <p:cNvSpPr>
              <a:spLocks/>
            </p:cNvSpPr>
            <p:nvPr/>
          </p:nvSpPr>
          <p:spPr bwMode="auto">
            <a:xfrm rot="5400000">
              <a:off x="3880644" y="1869282"/>
              <a:ext cx="15875" cy="61913"/>
            </a:xfrm>
            <a:custGeom>
              <a:avLst/>
              <a:gdLst>
                <a:gd name="T0" fmla="*/ 30 w 30"/>
                <a:gd name="T1" fmla="*/ 30 h 120"/>
                <a:gd name="T2" fmla="*/ 0 w 30"/>
                <a:gd name="T3" fmla="*/ 0 h 120"/>
                <a:gd name="T4" fmla="*/ 0 w 30"/>
                <a:gd name="T5" fmla="*/ 120 h 120"/>
                <a:gd name="T6" fmla="*/ 30 w 30"/>
                <a:gd name="T7" fmla="*/ 90 h 120"/>
                <a:gd name="T8" fmla="*/ 30 w 30"/>
                <a:gd name="T9" fmla="*/ 30 h 120"/>
              </a:gdLst>
              <a:ahLst/>
              <a:cxnLst>
                <a:cxn ang="0">
                  <a:pos x="T0" y="T1"/>
                </a:cxn>
                <a:cxn ang="0">
                  <a:pos x="T2" y="T3"/>
                </a:cxn>
                <a:cxn ang="0">
                  <a:pos x="T4" y="T5"/>
                </a:cxn>
                <a:cxn ang="0">
                  <a:pos x="T6" y="T7"/>
                </a:cxn>
                <a:cxn ang="0">
                  <a:pos x="T8" y="T9"/>
                </a:cxn>
              </a:cxnLst>
              <a:rect l="0" t="0" r="r" b="b"/>
              <a:pathLst>
                <a:path w="30" h="120">
                  <a:moveTo>
                    <a:pt x="30" y="30"/>
                  </a:moveTo>
                  <a:lnTo>
                    <a:pt x="0" y="0"/>
                  </a:lnTo>
                  <a:lnTo>
                    <a:pt x="0" y="120"/>
                  </a:lnTo>
                  <a:lnTo>
                    <a:pt x="30" y="90"/>
                  </a:lnTo>
                  <a:lnTo>
                    <a:pt x="30" y="30"/>
                  </a:lnTo>
                  <a:close/>
                </a:path>
              </a:pathLst>
            </a:custGeom>
            <a:solidFill>
              <a:srgbClr val="006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Rectangle 85">
              <a:extLst>
                <a:ext uri="{FF2B5EF4-FFF2-40B4-BE49-F238E27FC236}">
                  <a16:creationId xmlns:a16="http://schemas.microsoft.com/office/drawing/2014/main" id="{AAFB99B4-CE14-44B4-B043-52A4A9806109}"/>
                </a:ext>
              </a:extLst>
            </p:cNvPr>
            <p:cNvSpPr>
              <a:spLocks noChangeArrowheads="1"/>
            </p:cNvSpPr>
            <p:nvPr/>
          </p:nvSpPr>
          <p:spPr bwMode="auto">
            <a:xfrm rot="5400000">
              <a:off x="3879850" y="1824038"/>
              <a:ext cx="17463" cy="80963"/>
            </a:xfrm>
            <a:prstGeom prst="rect">
              <a:avLst/>
            </a:prstGeom>
            <a:solidFill>
              <a:srgbClr val="0062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86">
              <a:extLst>
                <a:ext uri="{FF2B5EF4-FFF2-40B4-BE49-F238E27FC236}">
                  <a16:creationId xmlns:a16="http://schemas.microsoft.com/office/drawing/2014/main" id="{5431EA53-A4CC-4741-AF9F-520E7F4FBC57}"/>
                </a:ext>
              </a:extLst>
            </p:cNvPr>
            <p:cNvSpPr>
              <a:spLocks/>
            </p:cNvSpPr>
            <p:nvPr/>
          </p:nvSpPr>
          <p:spPr bwMode="auto">
            <a:xfrm rot="5400000">
              <a:off x="3876675" y="1798638"/>
              <a:ext cx="23813" cy="90488"/>
            </a:xfrm>
            <a:custGeom>
              <a:avLst/>
              <a:gdLst>
                <a:gd name="T0" fmla="*/ 44 w 44"/>
                <a:gd name="T1" fmla="*/ 10 h 176"/>
                <a:gd name="T2" fmla="*/ 44 w 44"/>
                <a:gd name="T3" fmla="*/ 168 h 176"/>
                <a:gd name="T4" fmla="*/ 36 w 44"/>
                <a:gd name="T5" fmla="*/ 176 h 176"/>
                <a:gd name="T6" fmla="*/ 8 w 44"/>
                <a:gd name="T7" fmla="*/ 176 h 176"/>
                <a:gd name="T8" fmla="*/ 0 w 44"/>
                <a:gd name="T9" fmla="*/ 168 h 176"/>
                <a:gd name="T10" fmla="*/ 0 w 44"/>
                <a:gd name="T11" fmla="*/ 10 h 176"/>
                <a:gd name="T12" fmla="*/ 8 w 44"/>
                <a:gd name="T13" fmla="*/ 0 h 176"/>
                <a:gd name="T14" fmla="*/ 36 w 44"/>
                <a:gd name="T15" fmla="*/ 0 h 176"/>
                <a:gd name="T16" fmla="*/ 44 w 44"/>
                <a:gd name="T17" fmla="*/ 1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76">
                  <a:moveTo>
                    <a:pt x="44" y="10"/>
                  </a:moveTo>
                  <a:lnTo>
                    <a:pt x="44" y="168"/>
                  </a:lnTo>
                  <a:cubicBezTo>
                    <a:pt x="44" y="172"/>
                    <a:pt x="40" y="176"/>
                    <a:pt x="36" y="176"/>
                  </a:cubicBezTo>
                  <a:lnTo>
                    <a:pt x="8" y="176"/>
                  </a:lnTo>
                  <a:cubicBezTo>
                    <a:pt x="4" y="176"/>
                    <a:pt x="0" y="172"/>
                    <a:pt x="0" y="168"/>
                  </a:cubicBezTo>
                  <a:lnTo>
                    <a:pt x="0" y="10"/>
                  </a:lnTo>
                  <a:cubicBezTo>
                    <a:pt x="0" y="4"/>
                    <a:pt x="4" y="0"/>
                    <a:pt x="8" y="0"/>
                  </a:cubicBezTo>
                  <a:lnTo>
                    <a:pt x="36" y="0"/>
                  </a:lnTo>
                  <a:cubicBezTo>
                    <a:pt x="40" y="0"/>
                    <a:pt x="44" y="4"/>
                    <a:pt x="44" y="10"/>
                  </a:cubicBezTo>
                  <a:close/>
                </a:path>
              </a:pathLst>
            </a:custGeom>
            <a:solidFill>
              <a:srgbClr val="228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87">
              <a:extLst>
                <a:ext uri="{FF2B5EF4-FFF2-40B4-BE49-F238E27FC236}">
                  <a16:creationId xmlns:a16="http://schemas.microsoft.com/office/drawing/2014/main" id="{557F76D3-77EA-4615-A082-663F1CCEDAFE}"/>
                </a:ext>
              </a:extLst>
            </p:cNvPr>
            <p:cNvSpPr>
              <a:spLocks/>
            </p:cNvSpPr>
            <p:nvPr/>
          </p:nvSpPr>
          <p:spPr bwMode="auto">
            <a:xfrm rot="5400000">
              <a:off x="3899694" y="1821657"/>
              <a:ext cx="23813" cy="44450"/>
            </a:xfrm>
            <a:custGeom>
              <a:avLst/>
              <a:gdLst>
                <a:gd name="T0" fmla="*/ 44 w 44"/>
                <a:gd name="T1" fmla="*/ 8 h 86"/>
                <a:gd name="T2" fmla="*/ 44 w 44"/>
                <a:gd name="T3" fmla="*/ 86 h 86"/>
                <a:gd name="T4" fmla="*/ 0 w 44"/>
                <a:gd name="T5" fmla="*/ 86 h 86"/>
                <a:gd name="T6" fmla="*/ 0 w 44"/>
                <a:gd name="T7" fmla="*/ 8 h 86"/>
                <a:gd name="T8" fmla="*/ 8 w 44"/>
                <a:gd name="T9" fmla="*/ 0 h 86"/>
                <a:gd name="T10" fmla="*/ 36 w 44"/>
                <a:gd name="T11" fmla="*/ 0 h 86"/>
                <a:gd name="T12" fmla="*/ 44 w 44"/>
                <a:gd name="T13" fmla="*/ 8 h 86"/>
              </a:gdLst>
              <a:ahLst/>
              <a:cxnLst>
                <a:cxn ang="0">
                  <a:pos x="T0" y="T1"/>
                </a:cxn>
                <a:cxn ang="0">
                  <a:pos x="T2" y="T3"/>
                </a:cxn>
                <a:cxn ang="0">
                  <a:pos x="T4" y="T5"/>
                </a:cxn>
                <a:cxn ang="0">
                  <a:pos x="T6" y="T7"/>
                </a:cxn>
                <a:cxn ang="0">
                  <a:pos x="T8" y="T9"/>
                </a:cxn>
                <a:cxn ang="0">
                  <a:pos x="T10" y="T11"/>
                </a:cxn>
                <a:cxn ang="0">
                  <a:pos x="T12" y="T13"/>
                </a:cxn>
              </a:cxnLst>
              <a:rect l="0" t="0" r="r" b="b"/>
              <a:pathLst>
                <a:path w="44" h="86">
                  <a:moveTo>
                    <a:pt x="44" y="8"/>
                  </a:moveTo>
                  <a:lnTo>
                    <a:pt x="44" y="86"/>
                  </a:lnTo>
                  <a:lnTo>
                    <a:pt x="0" y="86"/>
                  </a:lnTo>
                  <a:lnTo>
                    <a:pt x="0" y="8"/>
                  </a:lnTo>
                  <a:cubicBezTo>
                    <a:pt x="0" y="2"/>
                    <a:pt x="4" y="0"/>
                    <a:pt x="8" y="0"/>
                  </a:cubicBezTo>
                  <a:lnTo>
                    <a:pt x="36" y="0"/>
                  </a:lnTo>
                  <a:cubicBezTo>
                    <a:pt x="40" y="0"/>
                    <a:pt x="44" y="2"/>
                    <a:pt x="44" y="8"/>
                  </a:cubicBezTo>
                  <a:close/>
                </a:path>
              </a:pathLst>
            </a:custGeom>
            <a:solidFill>
              <a:srgbClr val="006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88">
              <a:extLst>
                <a:ext uri="{FF2B5EF4-FFF2-40B4-BE49-F238E27FC236}">
                  <a16:creationId xmlns:a16="http://schemas.microsoft.com/office/drawing/2014/main" id="{917D783C-23CA-4788-AC9E-3ADE9BE3527B}"/>
                </a:ext>
              </a:extLst>
            </p:cNvPr>
            <p:cNvSpPr>
              <a:spLocks/>
            </p:cNvSpPr>
            <p:nvPr/>
          </p:nvSpPr>
          <p:spPr bwMode="auto">
            <a:xfrm rot="5400000">
              <a:off x="3878263" y="1836738"/>
              <a:ext cx="20638" cy="90488"/>
            </a:xfrm>
            <a:custGeom>
              <a:avLst/>
              <a:gdLst>
                <a:gd name="T0" fmla="*/ 42 w 42"/>
                <a:gd name="T1" fmla="*/ 10 h 176"/>
                <a:gd name="T2" fmla="*/ 42 w 42"/>
                <a:gd name="T3" fmla="*/ 168 h 176"/>
                <a:gd name="T4" fmla="*/ 34 w 42"/>
                <a:gd name="T5" fmla="*/ 176 h 176"/>
                <a:gd name="T6" fmla="*/ 8 w 42"/>
                <a:gd name="T7" fmla="*/ 176 h 176"/>
                <a:gd name="T8" fmla="*/ 0 w 42"/>
                <a:gd name="T9" fmla="*/ 168 h 176"/>
                <a:gd name="T10" fmla="*/ 0 w 42"/>
                <a:gd name="T11" fmla="*/ 10 h 176"/>
                <a:gd name="T12" fmla="*/ 8 w 42"/>
                <a:gd name="T13" fmla="*/ 0 h 176"/>
                <a:gd name="T14" fmla="*/ 34 w 42"/>
                <a:gd name="T15" fmla="*/ 0 h 176"/>
                <a:gd name="T16" fmla="*/ 42 w 42"/>
                <a:gd name="T17" fmla="*/ 1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76">
                  <a:moveTo>
                    <a:pt x="42" y="10"/>
                  </a:moveTo>
                  <a:lnTo>
                    <a:pt x="42" y="168"/>
                  </a:lnTo>
                  <a:cubicBezTo>
                    <a:pt x="42" y="172"/>
                    <a:pt x="40" y="176"/>
                    <a:pt x="34" y="176"/>
                  </a:cubicBezTo>
                  <a:lnTo>
                    <a:pt x="8" y="176"/>
                  </a:lnTo>
                  <a:cubicBezTo>
                    <a:pt x="2" y="176"/>
                    <a:pt x="0" y="172"/>
                    <a:pt x="0" y="168"/>
                  </a:cubicBezTo>
                  <a:lnTo>
                    <a:pt x="0" y="10"/>
                  </a:lnTo>
                  <a:cubicBezTo>
                    <a:pt x="0" y="4"/>
                    <a:pt x="2" y="0"/>
                    <a:pt x="8" y="0"/>
                  </a:cubicBezTo>
                  <a:lnTo>
                    <a:pt x="34" y="0"/>
                  </a:lnTo>
                  <a:cubicBezTo>
                    <a:pt x="40" y="0"/>
                    <a:pt x="42" y="4"/>
                    <a:pt x="42" y="10"/>
                  </a:cubicBezTo>
                  <a:close/>
                </a:path>
              </a:pathLst>
            </a:custGeom>
            <a:solidFill>
              <a:srgbClr val="228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89">
              <a:extLst>
                <a:ext uri="{FF2B5EF4-FFF2-40B4-BE49-F238E27FC236}">
                  <a16:creationId xmlns:a16="http://schemas.microsoft.com/office/drawing/2014/main" id="{E1A784EB-52F5-42BA-B5F8-40AF41F9F6C0}"/>
                </a:ext>
              </a:extLst>
            </p:cNvPr>
            <p:cNvSpPr>
              <a:spLocks/>
            </p:cNvSpPr>
            <p:nvPr/>
          </p:nvSpPr>
          <p:spPr bwMode="auto">
            <a:xfrm rot="5400000">
              <a:off x="3901281" y="1859757"/>
              <a:ext cx="20638" cy="44450"/>
            </a:xfrm>
            <a:custGeom>
              <a:avLst/>
              <a:gdLst>
                <a:gd name="T0" fmla="*/ 42 w 42"/>
                <a:gd name="T1" fmla="*/ 8 h 86"/>
                <a:gd name="T2" fmla="*/ 42 w 42"/>
                <a:gd name="T3" fmla="*/ 86 h 86"/>
                <a:gd name="T4" fmla="*/ 0 w 42"/>
                <a:gd name="T5" fmla="*/ 86 h 86"/>
                <a:gd name="T6" fmla="*/ 0 w 42"/>
                <a:gd name="T7" fmla="*/ 8 h 86"/>
                <a:gd name="T8" fmla="*/ 8 w 42"/>
                <a:gd name="T9" fmla="*/ 0 h 86"/>
                <a:gd name="T10" fmla="*/ 34 w 42"/>
                <a:gd name="T11" fmla="*/ 0 h 86"/>
                <a:gd name="T12" fmla="*/ 42 w 42"/>
                <a:gd name="T13" fmla="*/ 8 h 86"/>
              </a:gdLst>
              <a:ahLst/>
              <a:cxnLst>
                <a:cxn ang="0">
                  <a:pos x="T0" y="T1"/>
                </a:cxn>
                <a:cxn ang="0">
                  <a:pos x="T2" y="T3"/>
                </a:cxn>
                <a:cxn ang="0">
                  <a:pos x="T4" y="T5"/>
                </a:cxn>
                <a:cxn ang="0">
                  <a:pos x="T6" y="T7"/>
                </a:cxn>
                <a:cxn ang="0">
                  <a:pos x="T8" y="T9"/>
                </a:cxn>
                <a:cxn ang="0">
                  <a:pos x="T10" y="T11"/>
                </a:cxn>
                <a:cxn ang="0">
                  <a:pos x="T12" y="T13"/>
                </a:cxn>
              </a:cxnLst>
              <a:rect l="0" t="0" r="r" b="b"/>
              <a:pathLst>
                <a:path w="42" h="86">
                  <a:moveTo>
                    <a:pt x="42" y="8"/>
                  </a:moveTo>
                  <a:lnTo>
                    <a:pt x="42" y="86"/>
                  </a:lnTo>
                  <a:lnTo>
                    <a:pt x="0" y="86"/>
                  </a:lnTo>
                  <a:lnTo>
                    <a:pt x="0" y="8"/>
                  </a:lnTo>
                  <a:cubicBezTo>
                    <a:pt x="0" y="2"/>
                    <a:pt x="2" y="0"/>
                    <a:pt x="8" y="0"/>
                  </a:cubicBezTo>
                  <a:lnTo>
                    <a:pt x="34" y="0"/>
                  </a:lnTo>
                  <a:cubicBezTo>
                    <a:pt x="40" y="0"/>
                    <a:pt x="42" y="2"/>
                    <a:pt x="42" y="8"/>
                  </a:cubicBezTo>
                  <a:close/>
                </a:path>
              </a:pathLst>
            </a:custGeom>
            <a:solidFill>
              <a:srgbClr val="006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11" name="Straight Connector 10">
            <a:extLst>
              <a:ext uri="{FF2B5EF4-FFF2-40B4-BE49-F238E27FC236}">
                <a16:creationId xmlns:a16="http://schemas.microsoft.com/office/drawing/2014/main" id="{6299299F-7D9C-43E8-AA6C-37DC9C9E4C38}"/>
              </a:ext>
            </a:extLst>
          </p:cNvPr>
          <p:cNvCxnSpPr>
            <a:cxnSpLocks/>
          </p:cNvCxnSpPr>
          <p:nvPr/>
        </p:nvCxnSpPr>
        <p:spPr>
          <a:xfrm>
            <a:off x="4572000" y="2797632"/>
            <a:ext cx="0" cy="3026171"/>
          </a:xfrm>
          <a:prstGeom prst="line">
            <a:avLst/>
          </a:prstGeom>
          <a:noFill/>
          <a:ln w="9525" cap="flat" cmpd="sng" algn="ctr">
            <a:solidFill>
              <a:schemeClr val="bg2"/>
            </a:solidFill>
            <a:prstDash val="solid"/>
            <a:miter lim="800000"/>
          </a:ln>
          <a:effectLst/>
        </p:spPr>
      </p:cxnSp>
    </p:spTree>
    <p:extLst>
      <p:ext uri="{BB962C8B-B14F-4D97-AF65-F5344CB8AC3E}">
        <p14:creationId xmlns:p14="http://schemas.microsoft.com/office/powerpoint/2010/main" val="35528865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4DC10-F6BD-4779-BD65-66700077AD38}"/>
              </a:ext>
            </a:extLst>
          </p:cNvPr>
          <p:cNvSpPr>
            <a:spLocks noGrp="1"/>
          </p:cNvSpPr>
          <p:nvPr>
            <p:ph type="title"/>
          </p:nvPr>
        </p:nvSpPr>
        <p:spPr/>
        <p:txBody>
          <a:bodyPr/>
          <a:lstStyle/>
          <a:p>
            <a:r>
              <a:rPr lang="es-ES" dirty="0"/>
              <a:t>Herramientas para la salud y el bienestar</a:t>
            </a:r>
            <a:br>
              <a:rPr lang="es-ES" dirty="0"/>
            </a:br>
            <a:endParaRPr lang="es-ES" dirty="0"/>
          </a:p>
        </p:txBody>
      </p:sp>
      <p:sp>
        <p:nvSpPr>
          <p:cNvPr id="6" name="TextBox 5">
            <a:extLst>
              <a:ext uri="{FF2B5EF4-FFF2-40B4-BE49-F238E27FC236}">
                <a16:creationId xmlns:a16="http://schemas.microsoft.com/office/drawing/2014/main" id="{E2519D9B-3EC8-4BBD-B2FA-C08D6730BE50}"/>
              </a:ext>
            </a:extLst>
          </p:cNvPr>
          <p:cNvSpPr txBox="1"/>
          <p:nvPr/>
        </p:nvSpPr>
        <p:spPr>
          <a:xfrm>
            <a:off x="499396" y="5583898"/>
            <a:ext cx="2805495" cy="658152"/>
          </a:xfrm>
          <a:prstGeom prst="rect">
            <a:avLst/>
          </a:prstGeom>
          <a:noFill/>
        </p:spPr>
        <p:txBody>
          <a:bodyPr wrap="square" lIns="91440" tIns="91440" rIns="91440" bIns="91440" rtlCol="0" anchor="t">
            <a:noAutofit/>
          </a:bodyPr>
          <a:lstStyle/>
          <a:p>
            <a:pPr algn="ctr" defTabSz="456758" fontAlgn="base"/>
            <a:r>
              <a:rPr lang="es-ES" sz="1000" b="1" dirty="0">
                <a:solidFill>
                  <a:schemeClr val="accent2"/>
                </a:solidFill>
              </a:rPr>
              <a:t>Las herramientas del empleador incluyen el objetivo de la campaña, un ejemplo de cronograma y los elementos disponibles</a:t>
            </a:r>
          </a:p>
        </p:txBody>
      </p:sp>
      <p:sp>
        <p:nvSpPr>
          <p:cNvPr id="54" name="Rectangle 53">
            <a:extLst>
              <a:ext uri="{FF2B5EF4-FFF2-40B4-BE49-F238E27FC236}">
                <a16:creationId xmlns:a16="http://schemas.microsoft.com/office/drawing/2014/main" id="{AA5CD70E-5E27-4CDE-A9BB-D2C6C22448A3}"/>
              </a:ext>
            </a:extLst>
          </p:cNvPr>
          <p:cNvSpPr/>
          <p:nvPr/>
        </p:nvSpPr>
        <p:spPr>
          <a:xfrm>
            <a:off x="-1598" y="1209675"/>
            <a:ext cx="9145598" cy="498111"/>
          </a:xfrm>
          <a:prstGeom prst="rect">
            <a:avLst/>
          </a:prstGeom>
          <a:solidFill>
            <a:schemeClr val="accent1"/>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Arial"/>
              <a:ea typeface="+mn-ea"/>
              <a:cs typeface="+mn-cs"/>
            </a:endParaRPr>
          </a:p>
        </p:txBody>
      </p:sp>
      <p:sp>
        <p:nvSpPr>
          <p:cNvPr id="56" name="Rectangle 55">
            <a:extLst>
              <a:ext uri="{FF2B5EF4-FFF2-40B4-BE49-F238E27FC236}">
                <a16:creationId xmlns:a16="http://schemas.microsoft.com/office/drawing/2014/main" id="{F3077472-78B0-41C9-88AB-2BB77E299372}"/>
              </a:ext>
            </a:extLst>
          </p:cNvPr>
          <p:cNvSpPr/>
          <p:nvPr/>
        </p:nvSpPr>
        <p:spPr>
          <a:xfrm>
            <a:off x="9525" y="1212996"/>
            <a:ext cx="8802579" cy="490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nSpc>
                <a:spcPct val="110000"/>
              </a:lnSpc>
              <a:buClr>
                <a:srgbClr val="0061A0"/>
              </a:buClr>
              <a:defRPr/>
            </a:pPr>
            <a:r>
              <a:rPr lang="es-ES" sz="1400" dirty="0">
                <a:solidFill>
                  <a:schemeClr val="bg1"/>
                </a:solidFill>
              </a:rPr>
              <a:t>Cada herramienta con un tema relacionado con la salud cuenta con una variedad de instrumentos y materiales. </a:t>
            </a:r>
          </a:p>
        </p:txBody>
      </p:sp>
      <p:pic>
        <p:nvPicPr>
          <p:cNvPr id="10" name="Picture 9">
            <a:extLst>
              <a:ext uri="{FF2B5EF4-FFF2-40B4-BE49-F238E27FC236}">
                <a16:creationId xmlns:a16="http://schemas.microsoft.com/office/drawing/2014/main" id="{4434EF18-8F4F-4F50-B1E7-5ACBBD75DC70}"/>
              </a:ext>
            </a:extLst>
          </p:cNvPr>
          <p:cNvPicPr>
            <a:picLocks noChangeAspect="1"/>
          </p:cNvPicPr>
          <p:nvPr/>
        </p:nvPicPr>
        <p:blipFill rotWithShape="1">
          <a:blip r:embed="rId2"/>
          <a:srcRect l="25166" t="12564" r="38216"/>
          <a:stretch/>
        </p:blipFill>
        <p:spPr>
          <a:xfrm>
            <a:off x="497775" y="1969030"/>
            <a:ext cx="2795019" cy="3615112"/>
          </a:xfrm>
          <a:prstGeom prst="rect">
            <a:avLst/>
          </a:prstGeom>
          <a:ln w="6350">
            <a:solidFill>
              <a:schemeClr val="bg1">
                <a:lumMod val="75000"/>
              </a:schemeClr>
            </a:solidFill>
          </a:ln>
        </p:spPr>
      </p:pic>
      <p:sp>
        <p:nvSpPr>
          <p:cNvPr id="17" name="TextBox 16">
            <a:extLst>
              <a:ext uri="{FF2B5EF4-FFF2-40B4-BE49-F238E27FC236}">
                <a16:creationId xmlns:a16="http://schemas.microsoft.com/office/drawing/2014/main" id="{91D4BEC4-4E1C-47EB-A7D8-BC0E0498A4F9}"/>
              </a:ext>
            </a:extLst>
          </p:cNvPr>
          <p:cNvSpPr txBox="1"/>
          <p:nvPr/>
        </p:nvSpPr>
        <p:spPr>
          <a:xfrm>
            <a:off x="3726059" y="5585719"/>
            <a:ext cx="1500102" cy="423081"/>
          </a:xfrm>
          <a:prstGeom prst="rect">
            <a:avLst/>
          </a:prstGeom>
          <a:noFill/>
        </p:spPr>
        <p:txBody>
          <a:bodyPr wrap="square" lIns="91440" tIns="91440" rIns="91440" bIns="91440" rtlCol="0" anchor="t">
            <a:noAutofit/>
          </a:bodyPr>
          <a:lstStyle/>
          <a:p>
            <a:pPr algn="ctr" defTabSz="456758" fontAlgn="base"/>
            <a:r>
              <a:rPr lang="es-ES" sz="1000" b="1" dirty="0">
                <a:solidFill>
                  <a:schemeClr val="accent2"/>
                </a:solidFill>
              </a:rPr>
              <a:t>Comunicación por correo electrónico</a:t>
            </a:r>
          </a:p>
        </p:txBody>
      </p:sp>
      <p:sp>
        <p:nvSpPr>
          <p:cNvPr id="18" name="TextBox 17">
            <a:hlinkClick r:id="rId3"/>
            <a:extLst>
              <a:ext uri="{FF2B5EF4-FFF2-40B4-BE49-F238E27FC236}">
                <a16:creationId xmlns:a16="http://schemas.microsoft.com/office/drawing/2014/main" id="{A118189D-EA45-4240-934A-3D46D3CEB685}"/>
              </a:ext>
            </a:extLst>
          </p:cNvPr>
          <p:cNvSpPr txBox="1"/>
          <p:nvPr/>
        </p:nvSpPr>
        <p:spPr>
          <a:xfrm>
            <a:off x="5641453" y="5582394"/>
            <a:ext cx="1414219" cy="420624"/>
          </a:xfrm>
          <a:prstGeom prst="rect">
            <a:avLst/>
          </a:prstGeom>
          <a:noFill/>
        </p:spPr>
        <p:txBody>
          <a:bodyPr wrap="square" lIns="91440" tIns="91440" rIns="91440" bIns="91440" rtlCol="0" anchor="t">
            <a:noAutofit/>
          </a:bodyPr>
          <a:lstStyle/>
          <a:p>
            <a:pPr algn="ctr" defTabSz="456758" fontAlgn="base"/>
            <a:r>
              <a:rPr lang="es-ES" sz="1000" b="1" dirty="0">
                <a:solidFill>
                  <a:schemeClr val="accent2"/>
                </a:solidFill>
              </a:rPr>
              <a:t>Desafíos para los empleados</a:t>
            </a:r>
          </a:p>
        </p:txBody>
      </p:sp>
      <p:sp>
        <p:nvSpPr>
          <p:cNvPr id="22" name="Rectangle 21">
            <a:extLst>
              <a:ext uri="{FF2B5EF4-FFF2-40B4-BE49-F238E27FC236}">
                <a16:creationId xmlns:a16="http://schemas.microsoft.com/office/drawing/2014/main" id="{0F1E09C7-E42D-4BAA-859E-534F30BA6ADD}"/>
              </a:ext>
            </a:extLst>
          </p:cNvPr>
          <p:cNvSpPr/>
          <p:nvPr/>
        </p:nvSpPr>
        <p:spPr>
          <a:xfrm>
            <a:off x="7331377" y="5634784"/>
            <a:ext cx="1414219" cy="369332"/>
          </a:xfrm>
          <a:prstGeom prst="rect">
            <a:avLst/>
          </a:prstGeom>
        </p:spPr>
        <p:txBody>
          <a:bodyPr wrap="square" lIns="91440" rIns="91440" anchor="t">
            <a:noAutofit/>
          </a:bodyPr>
          <a:lstStyle/>
          <a:p>
            <a:pPr algn="ctr"/>
            <a:r>
              <a:rPr lang="es-ES" sz="1000" b="1" dirty="0">
                <a:solidFill>
                  <a:schemeClr val="accent2"/>
                </a:solidFill>
              </a:rPr>
              <a:t>Formulario de evaluación de los empleados</a:t>
            </a:r>
          </a:p>
        </p:txBody>
      </p:sp>
      <p:sp>
        <p:nvSpPr>
          <p:cNvPr id="38" name="TextBox 37">
            <a:extLst>
              <a:ext uri="{FF2B5EF4-FFF2-40B4-BE49-F238E27FC236}">
                <a16:creationId xmlns:a16="http://schemas.microsoft.com/office/drawing/2014/main" id="{AC0F67DC-D9AA-4DD1-BE2C-34FFEE050E2A}"/>
              </a:ext>
            </a:extLst>
          </p:cNvPr>
          <p:cNvSpPr txBox="1"/>
          <p:nvPr/>
        </p:nvSpPr>
        <p:spPr>
          <a:xfrm>
            <a:off x="3938212" y="3733296"/>
            <a:ext cx="1882516" cy="279444"/>
          </a:xfrm>
          <a:prstGeom prst="rect">
            <a:avLst/>
          </a:prstGeom>
          <a:noFill/>
        </p:spPr>
        <p:txBody>
          <a:bodyPr wrap="square" lIns="91440" tIns="91440" rIns="91440" bIns="91440" rtlCol="0" anchor="t">
            <a:noAutofit/>
          </a:bodyPr>
          <a:lstStyle/>
          <a:p>
            <a:pPr algn="ctr" defTabSz="456758" fontAlgn="base"/>
            <a:r>
              <a:rPr lang="es-ES" sz="1000" b="1" dirty="0">
                <a:solidFill>
                  <a:schemeClr val="accent2"/>
                </a:solidFill>
              </a:rPr>
              <a:t>Folletos de concientización</a:t>
            </a:r>
            <a:br>
              <a:rPr lang="es-ES" sz="1000" b="1" dirty="0">
                <a:solidFill>
                  <a:schemeClr val="accent2"/>
                </a:solidFill>
              </a:rPr>
            </a:br>
            <a:r>
              <a:rPr lang="es-ES" sz="1000" b="1" dirty="0">
                <a:solidFill>
                  <a:schemeClr val="accent2"/>
                </a:solidFill>
              </a:rPr>
              <a:t>y artículos breves</a:t>
            </a:r>
          </a:p>
        </p:txBody>
      </p:sp>
      <p:sp>
        <p:nvSpPr>
          <p:cNvPr id="40" name="TextBox 39">
            <a:hlinkClick r:id="rId3"/>
            <a:extLst>
              <a:ext uri="{FF2B5EF4-FFF2-40B4-BE49-F238E27FC236}">
                <a16:creationId xmlns:a16="http://schemas.microsoft.com/office/drawing/2014/main" id="{333590C2-9C24-496B-80ED-9905B2DDE480}"/>
              </a:ext>
            </a:extLst>
          </p:cNvPr>
          <p:cNvSpPr txBox="1"/>
          <p:nvPr/>
        </p:nvSpPr>
        <p:spPr>
          <a:xfrm>
            <a:off x="6635731" y="3737590"/>
            <a:ext cx="1889150" cy="278054"/>
          </a:xfrm>
          <a:prstGeom prst="rect">
            <a:avLst/>
          </a:prstGeom>
          <a:noFill/>
        </p:spPr>
        <p:txBody>
          <a:bodyPr wrap="square" lIns="91440" tIns="91440" rIns="91440" bIns="91440" rtlCol="0" anchor="t">
            <a:noAutofit/>
          </a:bodyPr>
          <a:lstStyle/>
          <a:p>
            <a:pPr algn="ctr" defTabSz="456758" fontAlgn="base"/>
            <a:r>
              <a:rPr lang="es-ES" sz="1000" b="1" dirty="0">
                <a:solidFill>
                  <a:schemeClr val="accent2"/>
                </a:solidFill>
              </a:rPr>
              <a:t>Volantes sobre hábitos de vida</a:t>
            </a:r>
          </a:p>
        </p:txBody>
      </p:sp>
      <p:grpSp>
        <p:nvGrpSpPr>
          <p:cNvPr id="27" name="Group 26">
            <a:extLst>
              <a:ext uri="{FF2B5EF4-FFF2-40B4-BE49-F238E27FC236}">
                <a16:creationId xmlns:a16="http://schemas.microsoft.com/office/drawing/2014/main" id="{978FA26C-4D38-4353-B761-9AF1C04985CC}"/>
              </a:ext>
            </a:extLst>
          </p:cNvPr>
          <p:cNvGrpSpPr>
            <a:grpSpLocks noChangeAspect="1"/>
          </p:cNvGrpSpPr>
          <p:nvPr/>
        </p:nvGrpSpPr>
        <p:grpSpPr>
          <a:xfrm>
            <a:off x="3941492" y="1969031"/>
            <a:ext cx="1887713" cy="1770548"/>
            <a:chOff x="3971972" y="1969031"/>
            <a:chExt cx="1887713" cy="1770548"/>
          </a:xfrm>
        </p:grpSpPr>
        <p:pic>
          <p:nvPicPr>
            <p:cNvPr id="26" name="Picture 25">
              <a:extLst>
                <a:ext uri="{FF2B5EF4-FFF2-40B4-BE49-F238E27FC236}">
                  <a16:creationId xmlns:a16="http://schemas.microsoft.com/office/drawing/2014/main" id="{BB32989E-5018-457E-9829-D0A94B1EFB17}"/>
                </a:ext>
              </a:extLst>
            </p:cNvPr>
            <p:cNvPicPr>
              <a:picLocks noChangeAspect="1"/>
            </p:cNvPicPr>
            <p:nvPr/>
          </p:nvPicPr>
          <p:blipFill rotWithShape="1">
            <a:blip r:embed="rId4"/>
            <a:srcRect l="30000" t="12693" r="33724" b="577"/>
            <a:stretch/>
          </p:blipFill>
          <p:spPr>
            <a:xfrm>
              <a:off x="4790758" y="1969031"/>
              <a:ext cx="1068927" cy="1384312"/>
            </a:xfrm>
            <a:prstGeom prst="rect">
              <a:avLst/>
            </a:prstGeom>
            <a:ln w="6350">
              <a:solidFill>
                <a:schemeClr val="bg1">
                  <a:lumMod val="75000"/>
                </a:schemeClr>
              </a:solidFill>
            </a:ln>
          </p:spPr>
        </p:pic>
        <p:pic>
          <p:nvPicPr>
            <p:cNvPr id="24" name="Picture 23">
              <a:extLst>
                <a:ext uri="{FF2B5EF4-FFF2-40B4-BE49-F238E27FC236}">
                  <a16:creationId xmlns:a16="http://schemas.microsoft.com/office/drawing/2014/main" id="{BD072EAE-EB50-441F-BB34-68332F4D84EC}"/>
                </a:ext>
              </a:extLst>
            </p:cNvPr>
            <p:cNvPicPr>
              <a:picLocks noChangeAspect="1"/>
            </p:cNvPicPr>
            <p:nvPr/>
          </p:nvPicPr>
          <p:blipFill rotWithShape="1">
            <a:blip r:embed="rId5"/>
            <a:srcRect l="30000" t="12308" r="33437"/>
            <a:stretch/>
          </p:blipFill>
          <p:spPr>
            <a:xfrm>
              <a:off x="4517318" y="2088270"/>
              <a:ext cx="1076220" cy="1398166"/>
            </a:xfrm>
            <a:prstGeom prst="rect">
              <a:avLst/>
            </a:prstGeom>
            <a:ln w="6350">
              <a:solidFill>
                <a:schemeClr val="bg1">
                  <a:lumMod val="75000"/>
                </a:schemeClr>
              </a:solidFill>
            </a:ln>
          </p:spPr>
        </p:pic>
        <p:pic>
          <p:nvPicPr>
            <p:cNvPr id="21" name="Picture 20">
              <a:extLst>
                <a:ext uri="{FF2B5EF4-FFF2-40B4-BE49-F238E27FC236}">
                  <a16:creationId xmlns:a16="http://schemas.microsoft.com/office/drawing/2014/main" id="{2A78A674-0CF1-4280-9257-D5C4384B0D2E}"/>
                </a:ext>
              </a:extLst>
            </p:cNvPr>
            <p:cNvPicPr>
              <a:picLocks noChangeAspect="1"/>
            </p:cNvPicPr>
            <p:nvPr/>
          </p:nvPicPr>
          <p:blipFill rotWithShape="1">
            <a:blip r:embed="rId6"/>
            <a:srcRect l="30024" t="12310" r="33379"/>
            <a:stretch/>
          </p:blipFill>
          <p:spPr>
            <a:xfrm>
              <a:off x="4253476" y="2213146"/>
              <a:ext cx="1074406" cy="1394440"/>
            </a:xfrm>
            <a:prstGeom prst="rect">
              <a:avLst/>
            </a:prstGeom>
            <a:ln w="6350">
              <a:solidFill>
                <a:schemeClr val="bg1">
                  <a:lumMod val="75000"/>
                </a:schemeClr>
              </a:solidFill>
            </a:ln>
          </p:spPr>
        </p:pic>
        <p:pic>
          <p:nvPicPr>
            <p:cNvPr id="15" name="Picture 14">
              <a:extLst>
                <a:ext uri="{FF2B5EF4-FFF2-40B4-BE49-F238E27FC236}">
                  <a16:creationId xmlns:a16="http://schemas.microsoft.com/office/drawing/2014/main" id="{BA8A8A0C-008C-41BC-A7E8-77B04BB3EC35}"/>
                </a:ext>
              </a:extLst>
            </p:cNvPr>
            <p:cNvPicPr>
              <a:picLocks noChangeAspect="1"/>
            </p:cNvPicPr>
            <p:nvPr/>
          </p:nvPicPr>
          <p:blipFill rotWithShape="1">
            <a:blip r:embed="rId7"/>
            <a:srcRect l="29917" t="12462" r="33520"/>
            <a:stretch/>
          </p:blipFill>
          <p:spPr>
            <a:xfrm>
              <a:off x="3971972" y="2346239"/>
              <a:ext cx="1074406" cy="1393340"/>
            </a:xfrm>
            <a:prstGeom prst="rect">
              <a:avLst/>
            </a:prstGeom>
            <a:ln w="6350">
              <a:solidFill>
                <a:schemeClr val="bg1">
                  <a:lumMod val="75000"/>
                </a:schemeClr>
              </a:solidFill>
            </a:ln>
          </p:spPr>
        </p:pic>
      </p:grpSp>
      <p:grpSp>
        <p:nvGrpSpPr>
          <p:cNvPr id="44" name="Group 43">
            <a:extLst>
              <a:ext uri="{FF2B5EF4-FFF2-40B4-BE49-F238E27FC236}">
                <a16:creationId xmlns:a16="http://schemas.microsoft.com/office/drawing/2014/main" id="{7C420CD7-0122-4174-8442-4AC6FA4B5137}"/>
              </a:ext>
            </a:extLst>
          </p:cNvPr>
          <p:cNvGrpSpPr>
            <a:grpSpLocks noChangeAspect="1"/>
          </p:cNvGrpSpPr>
          <p:nvPr/>
        </p:nvGrpSpPr>
        <p:grpSpPr>
          <a:xfrm>
            <a:off x="6629784" y="1967148"/>
            <a:ext cx="1901862" cy="1777257"/>
            <a:chOff x="6629784" y="1967148"/>
            <a:chExt cx="1901862" cy="1777257"/>
          </a:xfrm>
        </p:grpSpPr>
        <p:pic>
          <p:nvPicPr>
            <p:cNvPr id="42" name="Picture 41">
              <a:extLst>
                <a:ext uri="{FF2B5EF4-FFF2-40B4-BE49-F238E27FC236}">
                  <a16:creationId xmlns:a16="http://schemas.microsoft.com/office/drawing/2014/main" id="{1F6127EB-A01E-4EF7-8151-DE8B631D7002}"/>
                </a:ext>
              </a:extLst>
            </p:cNvPr>
            <p:cNvPicPr>
              <a:picLocks noChangeAspect="1"/>
            </p:cNvPicPr>
            <p:nvPr/>
          </p:nvPicPr>
          <p:blipFill rotWithShape="1">
            <a:blip r:embed="rId8"/>
            <a:srcRect l="30104" t="12307" r="33333" b="769"/>
            <a:stretch/>
          </p:blipFill>
          <p:spPr>
            <a:xfrm>
              <a:off x="7455198" y="1967148"/>
              <a:ext cx="1076448" cy="1386195"/>
            </a:xfrm>
            <a:prstGeom prst="rect">
              <a:avLst/>
            </a:prstGeom>
            <a:ln w="6350">
              <a:solidFill>
                <a:schemeClr val="bg1">
                  <a:lumMod val="75000"/>
                </a:schemeClr>
              </a:solidFill>
            </a:ln>
          </p:spPr>
        </p:pic>
        <p:pic>
          <p:nvPicPr>
            <p:cNvPr id="34" name="Picture 33">
              <a:extLst>
                <a:ext uri="{FF2B5EF4-FFF2-40B4-BE49-F238E27FC236}">
                  <a16:creationId xmlns:a16="http://schemas.microsoft.com/office/drawing/2014/main" id="{AB947A5F-636E-4281-A5E6-740369F7D024}"/>
                </a:ext>
              </a:extLst>
            </p:cNvPr>
            <p:cNvPicPr>
              <a:picLocks noChangeAspect="1"/>
            </p:cNvPicPr>
            <p:nvPr/>
          </p:nvPicPr>
          <p:blipFill rotWithShape="1">
            <a:blip r:embed="rId9"/>
            <a:srcRect l="30084" t="12308" r="33417" b="615"/>
            <a:stretch/>
          </p:blipFill>
          <p:spPr>
            <a:xfrm>
              <a:off x="7188076" y="2088808"/>
              <a:ext cx="1076569" cy="1391182"/>
            </a:xfrm>
            <a:prstGeom prst="rect">
              <a:avLst/>
            </a:prstGeom>
            <a:ln w="6350">
              <a:solidFill>
                <a:schemeClr val="bg1">
                  <a:lumMod val="75000"/>
                </a:schemeClr>
              </a:solidFill>
            </a:ln>
          </p:spPr>
        </p:pic>
        <p:pic>
          <p:nvPicPr>
            <p:cNvPr id="32" name="Picture 31">
              <a:extLst>
                <a:ext uri="{FF2B5EF4-FFF2-40B4-BE49-F238E27FC236}">
                  <a16:creationId xmlns:a16="http://schemas.microsoft.com/office/drawing/2014/main" id="{7A9FE18E-E71A-446A-9EDE-454AC7249E0B}"/>
                </a:ext>
              </a:extLst>
            </p:cNvPr>
            <p:cNvPicPr>
              <a:picLocks noChangeAspect="1"/>
            </p:cNvPicPr>
            <p:nvPr/>
          </p:nvPicPr>
          <p:blipFill rotWithShape="1">
            <a:blip r:embed="rId10"/>
            <a:srcRect l="30000" t="12308" r="33333" b="461"/>
            <a:stretch/>
          </p:blipFill>
          <p:spPr>
            <a:xfrm>
              <a:off x="6911288" y="2213146"/>
              <a:ext cx="1082532" cy="1394990"/>
            </a:xfrm>
            <a:prstGeom prst="rect">
              <a:avLst/>
            </a:prstGeom>
            <a:ln w="6350">
              <a:solidFill>
                <a:schemeClr val="bg1">
                  <a:lumMod val="75000"/>
                </a:schemeClr>
              </a:solidFill>
            </a:ln>
          </p:spPr>
        </p:pic>
        <p:pic>
          <p:nvPicPr>
            <p:cNvPr id="29" name="Picture 28">
              <a:extLst>
                <a:ext uri="{FF2B5EF4-FFF2-40B4-BE49-F238E27FC236}">
                  <a16:creationId xmlns:a16="http://schemas.microsoft.com/office/drawing/2014/main" id="{B4090D06-04ED-4BC0-AC64-CAC2BC24C090}"/>
                </a:ext>
              </a:extLst>
            </p:cNvPr>
            <p:cNvPicPr>
              <a:picLocks noChangeAspect="1"/>
            </p:cNvPicPr>
            <p:nvPr/>
          </p:nvPicPr>
          <p:blipFill rotWithShape="1">
            <a:blip r:embed="rId11"/>
            <a:srcRect l="30000" t="12308" r="33417" b="461"/>
            <a:stretch/>
          </p:blipFill>
          <p:spPr>
            <a:xfrm>
              <a:off x="6629784" y="2346238"/>
              <a:ext cx="1082532" cy="1398167"/>
            </a:xfrm>
            <a:prstGeom prst="rect">
              <a:avLst/>
            </a:prstGeom>
            <a:ln w="6350">
              <a:solidFill>
                <a:schemeClr val="bg1">
                  <a:lumMod val="75000"/>
                </a:schemeClr>
              </a:solidFill>
            </a:ln>
          </p:spPr>
        </p:pic>
      </p:grpSp>
      <p:pic>
        <p:nvPicPr>
          <p:cNvPr id="47" name="Picture 46">
            <a:extLst>
              <a:ext uri="{FF2B5EF4-FFF2-40B4-BE49-F238E27FC236}">
                <a16:creationId xmlns:a16="http://schemas.microsoft.com/office/drawing/2014/main" id="{8FEE83AF-85E5-420A-8184-9B05419D0AEB}"/>
              </a:ext>
            </a:extLst>
          </p:cNvPr>
          <p:cNvPicPr>
            <a:picLocks noChangeAspect="1"/>
          </p:cNvPicPr>
          <p:nvPr/>
        </p:nvPicPr>
        <p:blipFill rotWithShape="1">
          <a:blip r:embed="rId12"/>
          <a:srcRect l="30000" t="12308" r="33333" b="615"/>
          <a:stretch/>
        </p:blipFill>
        <p:spPr>
          <a:xfrm>
            <a:off x="7524623" y="4280029"/>
            <a:ext cx="1013798" cy="1304113"/>
          </a:xfrm>
          <a:prstGeom prst="rect">
            <a:avLst/>
          </a:prstGeom>
          <a:ln w="6350">
            <a:solidFill>
              <a:schemeClr val="bg1">
                <a:lumMod val="75000"/>
              </a:schemeClr>
            </a:solidFill>
          </a:ln>
        </p:spPr>
      </p:pic>
      <p:pic>
        <p:nvPicPr>
          <p:cNvPr id="53" name="Picture 52">
            <a:extLst>
              <a:ext uri="{FF2B5EF4-FFF2-40B4-BE49-F238E27FC236}">
                <a16:creationId xmlns:a16="http://schemas.microsoft.com/office/drawing/2014/main" id="{8C0E6853-38D3-4166-BD09-5E1293DB583F}"/>
              </a:ext>
            </a:extLst>
          </p:cNvPr>
          <p:cNvPicPr>
            <a:picLocks noChangeAspect="1"/>
          </p:cNvPicPr>
          <p:nvPr/>
        </p:nvPicPr>
        <p:blipFill rotWithShape="1">
          <a:blip r:embed="rId13"/>
          <a:srcRect l="30000" t="12308" r="33333" b="652"/>
          <a:stretch/>
        </p:blipFill>
        <p:spPr>
          <a:xfrm>
            <a:off x="5841229" y="4280029"/>
            <a:ext cx="1014231" cy="1304113"/>
          </a:xfrm>
          <a:prstGeom prst="rect">
            <a:avLst/>
          </a:prstGeom>
          <a:ln w="6350">
            <a:solidFill>
              <a:schemeClr val="bg1">
                <a:lumMod val="75000"/>
              </a:schemeClr>
            </a:solidFill>
          </a:ln>
        </p:spPr>
      </p:pic>
      <p:pic>
        <p:nvPicPr>
          <p:cNvPr id="66" name="Picture 65" descr="Graphical user interface, text, application, email&#10;&#10;Description automatically generated">
            <a:extLst>
              <a:ext uri="{FF2B5EF4-FFF2-40B4-BE49-F238E27FC236}">
                <a16:creationId xmlns:a16="http://schemas.microsoft.com/office/drawing/2014/main" id="{4DE87377-BF63-48F7-8AF8-07532B7D0D39}"/>
              </a:ext>
            </a:extLst>
          </p:cNvPr>
          <p:cNvPicPr>
            <a:picLocks noChangeAspect="1"/>
          </p:cNvPicPr>
          <p:nvPr/>
        </p:nvPicPr>
        <p:blipFill rotWithShape="1">
          <a:blip r:embed="rId14"/>
          <a:srcRect l="436" r="647" b="892"/>
          <a:stretch/>
        </p:blipFill>
        <p:spPr>
          <a:xfrm>
            <a:off x="3776648" y="4586627"/>
            <a:ext cx="1398923" cy="997807"/>
          </a:xfrm>
          <a:prstGeom prst="rect">
            <a:avLst/>
          </a:prstGeom>
          <a:ln w="6350">
            <a:solidFill>
              <a:schemeClr val="bg1">
                <a:lumMod val="75000"/>
              </a:schemeClr>
            </a:solidFill>
          </a:ln>
        </p:spPr>
      </p:pic>
    </p:spTree>
    <p:extLst>
      <p:ext uri="{BB962C8B-B14F-4D97-AF65-F5344CB8AC3E}">
        <p14:creationId xmlns:p14="http://schemas.microsoft.com/office/powerpoint/2010/main" val="8803535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D0FD750-1B4A-44FC-ADEE-C75211DB27F0}"/>
              </a:ext>
            </a:extLst>
          </p:cNvPr>
          <p:cNvSpPr/>
          <p:nvPr/>
        </p:nvSpPr>
        <p:spPr>
          <a:xfrm>
            <a:off x="6553200" y="6315804"/>
            <a:ext cx="2460261" cy="292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cs typeface="Open Sans Bold"/>
            </a:endParaRPr>
          </a:p>
        </p:txBody>
      </p:sp>
      <p:sp>
        <p:nvSpPr>
          <p:cNvPr id="2" name="Rectangle 1">
            <a:extLst>
              <a:ext uri="{FF2B5EF4-FFF2-40B4-BE49-F238E27FC236}">
                <a16:creationId xmlns:a16="http://schemas.microsoft.com/office/drawing/2014/main" id="{3BEEF226-38CC-412A-BEA2-52ABCDEFAD2D}"/>
              </a:ext>
            </a:extLst>
          </p:cNvPr>
          <p:cNvSpPr/>
          <p:nvPr/>
        </p:nvSpPr>
        <p:spPr>
          <a:xfrm>
            <a:off x="0" y="1209675"/>
            <a:ext cx="9144000" cy="12060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cs typeface="Open Sans Bold"/>
            </a:endParaRPr>
          </a:p>
        </p:txBody>
      </p:sp>
      <p:sp>
        <p:nvSpPr>
          <p:cNvPr id="3" name="Title 1">
            <a:extLst>
              <a:ext uri="{FF2B5EF4-FFF2-40B4-BE49-F238E27FC236}">
                <a16:creationId xmlns:a16="http://schemas.microsoft.com/office/drawing/2014/main" id="{750C044D-D987-4CD3-B492-0F71B1401004}"/>
              </a:ext>
            </a:extLst>
          </p:cNvPr>
          <p:cNvSpPr txBox="1">
            <a:spLocks/>
          </p:cNvSpPr>
          <p:nvPr/>
        </p:nvSpPr>
        <p:spPr>
          <a:xfrm>
            <a:off x="-1" y="1209676"/>
            <a:ext cx="5641675" cy="1206082"/>
          </a:xfrm>
          <a:prstGeom prst="rect">
            <a:avLst/>
          </a:prstGeom>
        </p:spPr>
        <p:txBody>
          <a:bodyPr vert="horz" wrap="square" lIns="182880" tIns="91440" rIns="182880" bIns="91440" rtlCol="0" anchor="ctr">
            <a:noAutofit/>
          </a:bodyPr>
          <a:lstStyle>
            <a:lvl1pPr algn="l" defTabSz="685800" rtl="0" eaLnBrk="1" latinLnBrk="0" hangingPunct="1">
              <a:lnSpc>
                <a:spcPct val="90000"/>
              </a:lnSpc>
              <a:spcBef>
                <a:spcPct val="0"/>
              </a:spcBef>
              <a:buNone/>
              <a:defRPr sz="3375" b="1" kern="1200">
                <a:solidFill>
                  <a:schemeClr val="bg2"/>
                </a:solidFill>
                <a:latin typeface="Georgia" charset="0"/>
                <a:ea typeface="Georgia" charset="0"/>
                <a:cs typeface="Georgia" charset="0"/>
              </a:defRPr>
            </a:lvl1pPr>
          </a:lstStyle>
          <a:p>
            <a:pPr algn="r">
              <a:spcBef>
                <a:spcPts val="3000"/>
              </a:spcBef>
            </a:pPr>
            <a:r>
              <a:rPr lang="es-ES" sz="4800" dirty="0">
                <a:solidFill>
                  <a:schemeClr val="bg1"/>
                </a:solidFill>
              </a:rPr>
              <a:t>Nuestro equipo</a:t>
            </a:r>
          </a:p>
        </p:txBody>
      </p:sp>
      <p:sp>
        <p:nvSpPr>
          <p:cNvPr id="28" name="Text Placeholder 61">
            <a:extLst>
              <a:ext uri="{FF2B5EF4-FFF2-40B4-BE49-F238E27FC236}">
                <a16:creationId xmlns:a16="http://schemas.microsoft.com/office/drawing/2014/main" id="{149FB005-DB1A-4B08-BAA5-FF559F9DAE95}"/>
              </a:ext>
            </a:extLst>
          </p:cNvPr>
          <p:cNvSpPr txBox="1">
            <a:spLocks/>
          </p:cNvSpPr>
          <p:nvPr/>
        </p:nvSpPr>
        <p:spPr>
          <a:xfrm>
            <a:off x="2448632" y="2630205"/>
            <a:ext cx="6434291" cy="1206082"/>
          </a:xfrm>
          <a:prstGeom prst="rect">
            <a:avLst/>
          </a:prstGeom>
        </p:spPr>
        <p:txBody>
          <a:bodyPr/>
          <a:lstStyle>
            <a:lvl1pPr marL="0" indent="0" algn="l" defTabSz="685800" rtl="0" eaLnBrk="1" latinLnBrk="0" hangingPunct="1">
              <a:lnSpc>
                <a:spcPct val="140000"/>
              </a:lnSpc>
              <a:spcBef>
                <a:spcPts val="750"/>
              </a:spcBef>
              <a:buFont typeface="Arial"/>
              <a:buNone/>
              <a:defRPr sz="2200" kern="1200">
                <a:solidFill>
                  <a:schemeClr val="tx1"/>
                </a:solidFill>
                <a:latin typeface="+mn-lt"/>
                <a:ea typeface="+mn-ea"/>
                <a:cs typeface="+mn-cs"/>
              </a:defRPr>
            </a:lvl1pPr>
            <a:lvl2pPr marL="130969" indent="-126206" algn="l" defTabSz="685800" rtl="0" eaLnBrk="1" latinLnBrk="0" hangingPunct="1">
              <a:lnSpc>
                <a:spcPct val="140000"/>
              </a:lnSpc>
              <a:spcBef>
                <a:spcPts val="375"/>
              </a:spcBef>
              <a:buFont typeface="Arial"/>
              <a:buChar char="•"/>
              <a:tabLst/>
              <a:defRPr sz="2200" kern="1200">
                <a:solidFill>
                  <a:schemeClr val="tx1"/>
                </a:solidFill>
                <a:latin typeface="+mn-lt"/>
                <a:ea typeface="+mn-ea"/>
                <a:cs typeface="+mn-cs"/>
              </a:defRPr>
            </a:lvl2pPr>
            <a:lvl3pPr marL="302419" indent="-171450" algn="l" defTabSz="685800" rtl="0" eaLnBrk="1" latinLnBrk="0" hangingPunct="1">
              <a:lnSpc>
                <a:spcPct val="140000"/>
              </a:lnSpc>
              <a:spcBef>
                <a:spcPts val="375"/>
              </a:spcBef>
              <a:buFont typeface=".AppleSystemUIFont" charset="-120"/>
              <a:buChar char="−"/>
              <a:tabLst/>
              <a:defRPr sz="2200" kern="1200">
                <a:solidFill>
                  <a:schemeClr val="tx1"/>
                </a:solidFill>
                <a:latin typeface="+mn-lt"/>
                <a:ea typeface="+mn-ea"/>
                <a:cs typeface="+mn-cs"/>
              </a:defRPr>
            </a:lvl3pPr>
            <a:lvl4pPr marL="428625" indent="-132160" algn="l" defTabSz="685800" rtl="0" eaLnBrk="1" latinLnBrk="0" hangingPunct="1">
              <a:lnSpc>
                <a:spcPct val="140000"/>
              </a:lnSpc>
              <a:spcBef>
                <a:spcPts val="375"/>
              </a:spcBef>
              <a:buFont typeface="Arial"/>
              <a:buChar char="•"/>
              <a:tabLst/>
              <a:defRPr sz="2200" kern="1200">
                <a:solidFill>
                  <a:schemeClr val="tx1"/>
                </a:solidFill>
                <a:latin typeface="+mn-lt"/>
                <a:ea typeface="+mn-ea"/>
                <a:cs typeface="+mn-cs"/>
              </a:defRPr>
            </a:lvl4pPr>
            <a:lvl5pPr marL="560785" indent="-170260" algn="l" defTabSz="685800" rtl="0" eaLnBrk="1" latinLnBrk="0" hangingPunct="1">
              <a:lnSpc>
                <a:spcPct val="140000"/>
              </a:lnSpc>
              <a:spcBef>
                <a:spcPts val="375"/>
              </a:spcBef>
              <a:buFont typeface=".AppleSystemUIFont" charset="-120"/>
              <a:buChar char="−"/>
              <a:tabLst/>
              <a:defRPr sz="2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9pPr>
          </a:lstStyle>
          <a:p>
            <a:pPr>
              <a:lnSpc>
                <a:spcPct val="120000"/>
              </a:lnSpc>
            </a:pPr>
            <a:r>
              <a:rPr lang="es-ES" dirty="0">
                <a:solidFill>
                  <a:schemeClr val="accent2"/>
                </a:solidFill>
                <a:latin typeface="+mj-lt"/>
              </a:rPr>
              <a:t>Gracias por su tiempo.</a:t>
            </a:r>
            <a:br>
              <a:rPr lang="es-ES" dirty="0">
                <a:solidFill>
                  <a:schemeClr val="accent2"/>
                </a:solidFill>
                <a:latin typeface="+mj-lt"/>
              </a:rPr>
            </a:br>
            <a:r>
              <a:rPr lang="es-ES" dirty="0">
                <a:solidFill>
                  <a:schemeClr val="accent2"/>
                </a:solidFill>
                <a:latin typeface="+mj-lt"/>
              </a:rPr>
              <a:t>Para obtener más información, comuníquese con: </a:t>
            </a:r>
          </a:p>
        </p:txBody>
      </p:sp>
      <p:pic>
        <p:nvPicPr>
          <p:cNvPr id="7" name="Picture 6" descr="A picture containing room&#10;&#10;Description automatically generated">
            <a:extLst>
              <a:ext uri="{FF2B5EF4-FFF2-40B4-BE49-F238E27FC236}">
                <a16:creationId xmlns:a16="http://schemas.microsoft.com/office/drawing/2014/main" id="{BD0E1686-5548-4FB0-A93B-3B7187157E2B}"/>
              </a:ext>
            </a:extLst>
          </p:cNvPr>
          <p:cNvPicPr>
            <a:picLocks noChangeAspect="1"/>
          </p:cNvPicPr>
          <p:nvPr/>
        </p:nvPicPr>
        <p:blipFill>
          <a:blip r:embed="rId3"/>
          <a:stretch>
            <a:fillRect/>
          </a:stretch>
        </p:blipFill>
        <p:spPr>
          <a:xfrm>
            <a:off x="811099" y="2630204"/>
            <a:ext cx="1391891" cy="1391891"/>
          </a:xfrm>
          <a:prstGeom prst="rect">
            <a:avLst/>
          </a:prstGeom>
        </p:spPr>
      </p:pic>
      <p:sp>
        <p:nvSpPr>
          <p:cNvPr id="31" name="Text Placeholder 55">
            <a:extLst>
              <a:ext uri="{FF2B5EF4-FFF2-40B4-BE49-F238E27FC236}">
                <a16:creationId xmlns:a16="http://schemas.microsoft.com/office/drawing/2014/main" id="{7B9A86D8-9BF5-41D9-AC7E-887F2E34F21A}"/>
              </a:ext>
            </a:extLst>
          </p:cNvPr>
          <p:cNvSpPr txBox="1">
            <a:spLocks/>
          </p:cNvSpPr>
          <p:nvPr/>
        </p:nvSpPr>
        <p:spPr>
          <a:xfrm>
            <a:off x="2448633" y="3867848"/>
            <a:ext cx="5884268" cy="2054854"/>
          </a:xfrm>
          <a:prstGeom prst="rect">
            <a:avLst/>
          </a:prstGeom>
        </p:spPr>
        <p:txBody>
          <a:bodyPr vert="horz" lIns="91440" tIns="0" rIns="0" bIns="0" rtlCol="0" anchor="t">
            <a:noAutofit/>
          </a:bodyPr>
          <a:lstStyle>
            <a:lvl1pPr marL="0" indent="0" algn="l" defTabSz="685983" rtl="0" eaLnBrk="1" latinLnBrk="0" hangingPunct="1">
              <a:spcBef>
                <a:spcPts val="1200"/>
              </a:spcBef>
              <a:spcAft>
                <a:spcPts val="0"/>
              </a:spcAft>
              <a:buClrTx/>
              <a:buFontTx/>
              <a:buNone/>
              <a:tabLst>
                <a:tab pos="901544" algn="l"/>
              </a:tabLst>
              <a:defRPr sz="2000" b="0" i="0" kern="1200">
                <a:solidFill>
                  <a:schemeClr val="bg2"/>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0" i="0" kern="1200">
                <a:solidFill>
                  <a:schemeClr val="bg2"/>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0" i="0" kern="1200">
                <a:solidFill>
                  <a:schemeClr val="bg2"/>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0" i="0" kern="1200">
                <a:solidFill>
                  <a:schemeClr val="bg2"/>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0" i="0" kern="1200">
                <a:solidFill>
                  <a:schemeClr val="bg2"/>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s-ES" sz="1600" dirty="0">
                <a:solidFill>
                  <a:schemeClr val="tx1"/>
                </a:solidFill>
              </a:rPr>
              <a:t>Haga clic aquí para añadir texto</a:t>
            </a:r>
          </a:p>
        </p:txBody>
      </p:sp>
      <p:sp>
        <p:nvSpPr>
          <p:cNvPr id="13" name="Rectangle 12">
            <a:extLst>
              <a:ext uri="{FF2B5EF4-FFF2-40B4-BE49-F238E27FC236}">
                <a16:creationId xmlns:a16="http://schemas.microsoft.com/office/drawing/2014/main" id="{9A33CB3A-3649-49B2-A73B-3189CEC4300F}"/>
              </a:ext>
            </a:extLst>
          </p:cNvPr>
          <p:cNvSpPr/>
          <p:nvPr/>
        </p:nvSpPr>
        <p:spPr>
          <a:xfrm>
            <a:off x="6812281" y="6315804"/>
            <a:ext cx="2070642" cy="292231"/>
          </a:xfrm>
          <a:prstGeom prst="rect">
            <a:avLst/>
          </a:prstGeom>
        </p:spPr>
        <p:txBody>
          <a:bodyPr wrap="none">
            <a:noAutofit/>
          </a:bodyPr>
          <a:lstStyle/>
          <a:p>
            <a:pPr algn="r"/>
            <a:r>
              <a:rPr lang="es-ES" sz="800" dirty="0">
                <a:solidFill>
                  <a:schemeClr val="bg1">
                    <a:lumMod val="50000"/>
                  </a:schemeClr>
                </a:solidFill>
              </a:rPr>
              <a:t>L0721015219[exp1222][todos los estados]</a:t>
            </a:r>
          </a:p>
          <a:p>
            <a:pPr algn="r"/>
            <a:r>
              <a:rPr lang="es-ES" sz="800" dirty="0">
                <a:solidFill>
                  <a:schemeClr val="bg1">
                    <a:lumMod val="50000"/>
                  </a:schemeClr>
                </a:solidFill>
              </a:rPr>
              <a:t>© 2021 MetLife Services and Solutions, LLC</a:t>
            </a:r>
          </a:p>
        </p:txBody>
      </p:sp>
    </p:spTree>
    <p:extLst>
      <p:ext uri="{BB962C8B-B14F-4D97-AF65-F5344CB8AC3E}">
        <p14:creationId xmlns:p14="http://schemas.microsoft.com/office/powerpoint/2010/main" val="3489122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Default Theme">
  <a:themeElements>
    <a:clrScheme name="Met Life Main">
      <a:dk1>
        <a:srgbClr val="000000"/>
      </a:dk1>
      <a:lt1>
        <a:srgbClr val="FFFFFF"/>
      </a:lt1>
      <a:dk2>
        <a:srgbClr val="00A3AD"/>
      </a:dk2>
      <a:lt2>
        <a:srgbClr val="75787B"/>
      </a:lt2>
      <a:accent1>
        <a:srgbClr val="0061A0"/>
      </a:accent1>
      <a:accent2>
        <a:srgbClr val="0090DA"/>
      </a:accent2>
      <a:accent3>
        <a:srgbClr val="A3CE4E"/>
      </a:accent3>
      <a:accent4>
        <a:srgbClr val="FFC600"/>
      </a:accent4>
      <a:accent5>
        <a:srgbClr val="6024A9"/>
      </a:accent5>
      <a:accent6>
        <a:srgbClr val="DB0A5B"/>
      </a:accent6>
      <a:hlink>
        <a:srgbClr val="0000FF"/>
      </a:hlink>
      <a:folHlink>
        <a:srgbClr val="CDCBCB"/>
      </a:folHlink>
    </a:clrScheme>
    <a:fontScheme name="MetLife Generic">
      <a:majorFont>
        <a:latin typeface="Georgia Bol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rtlCol="0" anchor="ctr"/>
      <a:lstStyle>
        <a:defPPr algn="ctr">
          <a:defRPr sz="2000" smtClean="0">
            <a:solidFill>
              <a:schemeClr val="bg1"/>
            </a:solidFill>
            <a:cs typeface="Open Sans Bold"/>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mpd="sng">
          <a:solidFill>
            <a:schemeClr val="bg2">
              <a:lumMod val="60000"/>
              <a:lumOff val="4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91440" tIns="91440" rIns="91440" bIns="91440" rtlCol="0" anchor="t">
        <a:noAutofit/>
      </a:bodyPr>
      <a:lstStyle>
        <a:defPPr algn="l" defTabSz="456758" fontAlgn="base">
          <a:spcBef>
            <a:spcPts val="1200"/>
          </a:spcBef>
          <a:defRPr sz="1400" dirty="0" smtClean="0">
            <a:ea typeface="MetLife Circular Light" charset="0"/>
            <a:cs typeface="MetLife Circular Light" charset="0"/>
          </a:defRPr>
        </a:defPPr>
      </a:lstStyle>
    </a:txDef>
  </a:objectDefaults>
  <a:extraClrSchemeLst/>
</a:theme>
</file>

<file path=ppt/theme/theme2.xml><?xml version="1.0" encoding="utf-8"?>
<a:theme xmlns:a="http://schemas.openxmlformats.org/drawingml/2006/main" name="6_Custom Design">
  <a:themeElements>
    <a:clrScheme name="MetLife PPT Colors">
      <a:dk1>
        <a:srgbClr val="0090DA"/>
      </a:dk1>
      <a:lt1>
        <a:srgbClr val="FFFFFF"/>
      </a:lt1>
      <a:dk2>
        <a:srgbClr val="0061A0"/>
      </a:dk2>
      <a:lt2>
        <a:srgbClr val="F2F2F2"/>
      </a:lt2>
      <a:accent1>
        <a:srgbClr val="A3CE4E"/>
      </a:accent1>
      <a:accent2>
        <a:srgbClr val="75787B"/>
      </a:accent2>
      <a:accent3>
        <a:srgbClr val="A7A8AA"/>
      </a:accent3>
      <a:accent4>
        <a:srgbClr val="D9D9D6"/>
      </a:accent4>
      <a:accent5>
        <a:srgbClr val="DB0A5B"/>
      </a:accent5>
      <a:accent6>
        <a:srgbClr val="00ACA0"/>
      </a:accent6>
      <a:hlink>
        <a:srgbClr val="0090DA"/>
      </a:hlink>
      <a:folHlink>
        <a:srgbClr val="0061A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f5af0f96-557c-40e5-b74f-4de88d247c44"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93787FE9B81E304FBB626FD423A40843" ma:contentTypeVersion="9" ma:contentTypeDescription="Create a new document." ma:contentTypeScope="" ma:versionID="183c2fd6d9ca9ebe70313d5e8946a0c1">
  <xsd:schema xmlns:xsd="http://www.w3.org/2001/XMLSchema" xmlns:xs="http://www.w3.org/2001/XMLSchema" xmlns:p="http://schemas.microsoft.com/office/2006/metadata/properties" xmlns:ns2="d18c1617-1ac8-4b22-9cef-b2ac240d88cb" xmlns:ns3="6b5016be-864f-48cd-8f7e-30669123ed93" targetNamespace="http://schemas.microsoft.com/office/2006/metadata/properties" ma:root="true" ma:fieldsID="05d07a993310028ac37268bd12be7017" ns2:_="" ns3:_="">
    <xsd:import namespace="d18c1617-1ac8-4b22-9cef-b2ac240d88cb"/>
    <xsd:import namespace="6b5016be-864f-48cd-8f7e-30669123ed93"/>
    <xsd:element name="properties">
      <xsd:complexType>
        <xsd:sequence>
          <xsd:element name="documentManagement">
            <xsd:complexType>
              <xsd:all>
                <xsd:element ref="ns2:TaxKeywordTaxHTField" minOccurs="0"/>
                <xsd:element ref="ns2:TaxCatchAll" minOccurs="0"/>
                <xsd:element ref="ns2:TaxCatchAllLabel" minOccurs="0"/>
                <xsd:element ref="ns2:hae69c9a3b974f6ea09ed5059cd93782" minOccurs="0"/>
                <xsd:element ref="ns2:aa413b61045448e6bc230aa29a84eb0b" minOccurs="0"/>
                <xsd:element ref="ns2:o2a67a7f239d463099c84f831d9f71a7" minOccurs="0"/>
                <xsd:element ref="ns2:pc3a60732cff4bd6a1032848edf6a57b" minOccurs="0"/>
                <xsd:element ref="ns3:AttachmentType" minOccurs="0"/>
                <xsd:element ref="ns3:DocumentName" minOccurs="0"/>
                <xsd:element ref="ns3:UploadedBy" minOccurs="0"/>
                <xsd:element ref="ns3:pID" minOccurs="0"/>
                <xsd:element ref="ns3:Archive" minOccurs="0"/>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8c1617-1ac8-4b22-9cef-b2ac240d88cb"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f5af0f96-557c-40e5-b74f-4de88d247c44"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9d7eb92-652c-4a99-8ae2-fa13e4b4bcc7}" ma:internalName="TaxCatchAll" ma:showField="CatchAllData" ma:web="b9f8672b-3ac3-489b-85be-9c8c958e969c">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9d7eb92-652c-4a99-8ae2-fa13e4b4bcc7}" ma:internalName="TaxCatchAllLabel" ma:readOnly="true" ma:showField="CatchAllDataLabel" ma:web="b9f8672b-3ac3-489b-85be-9c8c958e969c">
      <xsd:complexType>
        <xsd:complexContent>
          <xsd:extension base="dms:MultiChoiceLookup">
            <xsd:sequence>
              <xsd:element name="Value" type="dms:Lookup" maxOccurs="unbounded" minOccurs="0" nillable="true"/>
            </xsd:sequence>
          </xsd:extension>
        </xsd:complexContent>
      </xsd:complexType>
    </xsd:element>
    <xsd:element name="hae69c9a3b974f6ea09ed5059cd93782" ma:index="12" nillable="true" ma:taxonomy="true" ma:internalName="hae69c9a3b974f6ea09ed5059cd93782" ma:taxonomyFieldName="ML_Geography" ma:displayName="Geography" ma:fieldId="{1ae69c9a-3b97-4f6e-a09e-d5059cd93782}" ma:taxonomyMulti="true" ma:sspId="f5af0f96-557c-40e5-b74f-4de88d247c44" ma:termSetId="f4bc552d-80e9-412b-b8d4-dc34d9eb8627" ma:anchorId="00000000-0000-0000-0000-000000000000" ma:open="false" ma:isKeyword="false">
      <xsd:complexType>
        <xsd:sequence>
          <xsd:element ref="pc:Terms" minOccurs="0" maxOccurs="1"/>
        </xsd:sequence>
      </xsd:complexType>
    </xsd:element>
    <xsd:element name="aa413b61045448e6bc230aa29a84eb0b" ma:index="14" nillable="true" ma:taxonomy="true" ma:internalName="aa413b61045448e6bc230aa29a84eb0b" ma:taxonomyFieldName="ML_LineOfBusiness" ma:displayName="Line of Business" ma:fieldId="{aa413b61-0454-48e6-bc23-0aa29a84eb0b}" ma:taxonomyMulti="true" ma:sspId="f5af0f96-557c-40e5-b74f-4de88d247c44" ma:termSetId="46c83da5-9adb-4a6d-91e4-77f5077fc76b" ma:anchorId="00000000-0000-0000-0000-000000000000" ma:open="false" ma:isKeyword="false">
      <xsd:complexType>
        <xsd:sequence>
          <xsd:element ref="pc:Terms" minOccurs="0" maxOccurs="1"/>
        </xsd:sequence>
      </xsd:complexType>
    </xsd:element>
    <xsd:element name="o2a67a7f239d463099c84f831d9f71a7" ma:index="16" nillable="true" ma:taxonomy="true" ma:internalName="o2a67a7f239d463099c84f831d9f71a7" ma:taxonomyFieldName="ML_OfficeLocation" ma:displayName="Office Location" ma:fieldId="{82a67a7f-239d-4630-99c8-4f831d9f71a7}" ma:taxonomyMulti="true" ma:sspId="f5af0f96-557c-40e5-b74f-4de88d247c44" ma:termSetId="441ea418-53ba-4ba6-ade2-cf7ca33080f0" ma:anchorId="00000000-0000-0000-0000-000000000000" ma:open="false" ma:isKeyword="false">
      <xsd:complexType>
        <xsd:sequence>
          <xsd:element ref="pc:Terms" minOccurs="0" maxOccurs="1"/>
        </xsd:sequence>
      </xsd:complexType>
    </xsd:element>
    <xsd:element name="pc3a60732cff4bd6a1032848edf6a57b" ma:index="18" nillable="true" ma:taxonomy="true" ma:internalName="pc3a60732cff4bd6a1032848edf6a57b" ma:taxonomyFieldName="ML_Roles" ma:displayName="Roles" ma:fieldId="{9c3a6073-2cff-4bd6-a103-2848edf6a57b}" ma:taxonomyMulti="true" ma:sspId="f5af0f96-557c-40e5-b74f-4de88d247c44" ma:termSetId="79b653d6-6741-48c0-b5a8-f7c31de24a4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b5016be-864f-48cd-8f7e-30669123ed93" elementFormDefault="qualified">
    <xsd:import namespace="http://schemas.microsoft.com/office/2006/documentManagement/types"/>
    <xsd:import namespace="http://schemas.microsoft.com/office/infopath/2007/PartnerControls"/>
    <xsd:element name="AttachmentType" ma:index="20" nillable="true" ma:displayName="Attachment Type" ma:format="Dropdown" ma:internalName="AttachmentType">
      <xsd:simpleType>
        <xsd:restriction base="dms:Text">
          <xsd:maxLength value="255"/>
        </xsd:restriction>
      </xsd:simpleType>
    </xsd:element>
    <xsd:element name="DocumentName" ma:index="21" nillable="true" ma:displayName="Document Name" ma:format="Dropdown" ma:internalName="DocumentName">
      <xsd:simpleType>
        <xsd:restriction base="dms:Text">
          <xsd:maxLength value="255"/>
        </xsd:restriction>
      </xsd:simpleType>
    </xsd:element>
    <xsd:element name="UploadedBy" ma:index="22" nillable="true" ma:displayName="Uploaded By" ma:format="Dropdown" ma:internalName="UploadedBy">
      <xsd:simpleType>
        <xsd:restriction base="dms:Text">
          <xsd:maxLength value="255"/>
        </xsd:restriction>
      </xsd:simpleType>
    </xsd:element>
    <xsd:element name="pID" ma:index="23" nillable="true" ma:displayName="pID" ma:format="Dropdown" ma:internalName="pID">
      <xsd:simpleType>
        <xsd:restriction base="dms:Text">
          <xsd:maxLength value="255"/>
        </xsd:restriction>
      </xsd:simpleType>
    </xsd:element>
    <xsd:element name="Archive" ma:index="24" nillable="true" ma:displayName="Archive" ma:format="Dropdown" ma:internalName="Archive">
      <xsd:simpleType>
        <xsd:restriction base="dms:Text">
          <xsd:maxLength value="255"/>
        </xsd:restriction>
      </xsd:simpleType>
    </xsd:element>
    <xsd:element name="MediaServiceMetadata" ma:index="25" nillable="true" ma:displayName="MediaServiceMetadata" ma:hidden="true" ma:internalName="MediaServiceMetadata" ma:readOnly="true">
      <xsd:simpleType>
        <xsd:restriction base="dms:Note"/>
      </xsd:simpleType>
    </xsd:element>
    <xsd:element name="MediaServiceFastMetadata" ma:index="26" nillable="true" ma:displayName="MediaServiceFastMetadata" ma:hidden="true" ma:internalName="MediaServiceFastMetadata" ma:readOnly="true">
      <xsd:simpleType>
        <xsd:restriction base="dms:Note"/>
      </xsd:simpleType>
    </xsd:element>
    <xsd:element name="MediaServiceAutoKeyPoints" ma:index="27" nillable="true" ma:displayName="MediaServiceAutoKeyPoints" ma:hidden="true" ma:internalName="MediaServiceAutoKeyPoints" ma:readOnly="true">
      <xsd:simpleType>
        <xsd:restriction base="dms:Note"/>
      </xsd:simpleType>
    </xsd:element>
    <xsd:element name="MediaServiceKeyPoints" ma:index="2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c3a60732cff4bd6a1032848edf6a57b xmlns="d18c1617-1ac8-4b22-9cef-b2ac240d88cb">
      <Terms xmlns="http://schemas.microsoft.com/office/infopath/2007/PartnerControls"/>
    </pc3a60732cff4bd6a1032848edf6a57b>
    <TaxKeywordTaxHTField xmlns="d18c1617-1ac8-4b22-9cef-b2ac240d88cb">
      <Terms xmlns="http://schemas.microsoft.com/office/infopath/2007/PartnerControls"/>
    </TaxKeywordTaxHTField>
    <aa413b61045448e6bc230aa29a84eb0b xmlns="d18c1617-1ac8-4b22-9cef-b2ac240d88cb">
      <Terms xmlns="http://schemas.microsoft.com/office/infopath/2007/PartnerControls"/>
    </aa413b61045448e6bc230aa29a84eb0b>
    <hae69c9a3b974f6ea09ed5059cd93782 xmlns="d18c1617-1ac8-4b22-9cef-b2ac240d88cb">
      <Terms xmlns="http://schemas.microsoft.com/office/infopath/2007/PartnerControls"/>
    </hae69c9a3b974f6ea09ed5059cd93782>
    <o2a67a7f239d463099c84f831d9f71a7 xmlns="d18c1617-1ac8-4b22-9cef-b2ac240d88cb">
      <Terms xmlns="http://schemas.microsoft.com/office/infopath/2007/PartnerControls"/>
    </o2a67a7f239d463099c84f831d9f71a7>
    <TaxCatchAll xmlns="d18c1617-1ac8-4b22-9cef-b2ac240d88cb"/>
    <AttachmentType xmlns="6b5016be-864f-48cd-8f7e-30669123ed93">Primary Attachment</AttachmentType>
    <DocumentName xmlns="6b5016be-864f-48cd-8f7e-30669123ed93">MetLife Wellness Library_Sp_rev.pptx</DocumentName>
    <pID xmlns="6b5016be-864f-48cd-8f7e-30669123ed93">24291</pID>
    <UploadedBy xmlns="6b5016be-864f-48cd-8f7e-30669123ed93">Dine, Emily</UploadedBy>
    <Archive xmlns="6b5016be-864f-48cd-8f7e-30669123ed93"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2E0113-93F8-48AE-AC98-CAB7E34748B6}">
  <ds:schemaRefs>
    <ds:schemaRef ds:uri="Microsoft.SharePoint.Taxonomy.ContentTypeSync"/>
  </ds:schemaRefs>
</ds:datastoreItem>
</file>

<file path=customXml/itemProps2.xml><?xml version="1.0" encoding="utf-8"?>
<ds:datastoreItem xmlns:ds="http://schemas.openxmlformats.org/officeDocument/2006/customXml" ds:itemID="{A78BFCC5-1279-4CCC-937D-A82B193C18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8c1617-1ac8-4b22-9cef-b2ac240d88cb"/>
    <ds:schemaRef ds:uri="6b5016be-864f-48cd-8f7e-30669123ed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A53F6F-BD7A-47E9-9BBB-45160C0AA9F7}">
  <ds:schemaRefs>
    <ds:schemaRef ds:uri="http://schemas.microsoft.com/office/2006/metadata/properties"/>
    <ds:schemaRef ds:uri="http://schemas.microsoft.com/office/infopath/2007/PartnerControls"/>
    <ds:schemaRef ds:uri="http://schemas.microsoft.com/sharepoint/v3"/>
    <ds:schemaRef ds:uri="d18c1617-1ac8-4b22-9cef-b2ac240d88cb"/>
    <ds:schemaRef ds:uri="6b5016be-864f-48cd-8f7e-30669123ed93"/>
  </ds:schemaRefs>
</ds:datastoreItem>
</file>

<file path=customXml/itemProps4.xml><?xml version="1.0" encoding="utf-8"?>
<ds:datastoreItem xmlns:ds="http://schemas.openxmlformats.org/officeDocument/2006/customXml" ds:itemID="{CA6F3087-3468-46BB-A7CD-0F32A610F5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25532</TotalTime>
  <Words>685</Words>
  <Application>Microsoft Office PowerPoint</Application>
  <PresentationFormat>On-screen Show (4:3)</PresentationFormat>
  <Paragraphs>63</Paragraphs>
  <Slides>8</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8</vt:i4>
      </vt:variant>
    </vt:vector>
  </HeadingPairs>
  <TitlesOfParts>
    <vt:vector size="16" baseType="lpstr">
      <vt:lpstr>Arial</vt:lpstr>
      <vt:lpstr>Arial Narrow</vt:lpstr>
      <vt:lpstr>Georgia</vt:lpstr>
      <vt:lpstr>Georgia Bold</vt:lpstr>
      <vt:lpstr>Lucida Grande</vt:lpstr>
      <vt:lpstr>MetLife Circular</vt:lpstr>
      <vt:lpstr>Default Theme</vt:lpstr>
      <vt:lpstr>6_Custom Design</vt:lpstr>
      <vt:lpstr>PowerPoint Presentation</vt:lpstr>
      <vt:lpstr>Agenda</vt:lpstr>
      <vt:lpstr>PowerPoint Presentation</vt:lpstr>
      <vt:lpstr>Beneficios para todas las partes interesadas </vt:lpstr>
      <vt:lpstr>Biblioteca de contenido sobre salud y bienestar de MetLife</vt:lpstr>
      <vt:lpstr>Temas relacionados con la salud</vt:lpstr>
      <vt:lpstr>Herramientas para la salud y el bienestar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Kuhn &amp; Associates</dc:creator>
  <cp:lastModifiedBy>Dine, Emily</cp:lastModifiedBy>
  <cp:revision>1893</cp:revision>
  <cp:lastPrinted>2017-12-21T22:19:51Z</cp:lastPrinted>
  <dcterms:created xsi:type="dcterms:W3CDTF">2017-02-15T20:37:04Z</dcterms:created>
  <dcterms:modified xsi:type="dcterms:W3CDTF">2021-07-23T19:39:15Z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0x01010093787FE9B81E304FBB626FD423A40843</vt:lpwstr>
  </property>
  <property fmtid="{D5CDD505-2E9C-101B-9397-08002B2CF9AE}" pid="3" name="ML_LineOfBusiness">
    <vt:lpwstr/>
  </property>
  <property fmtid="{D5CDD505-2E9C-101B-9397-08002B2CF9AE}" pid="4" name="TaxKeyword">
    <vt:lpwstr/>
  </property>
  <property fmtid="{D5CDD505-2E9C-101B-9397-08002B2CF9AE}" pid="5" name="ML_Roles">
    <vt:lpwstr/>
  </property>
  <property fmtid="{D5CDD505-2E9C-101B-9397-08002B2CF9AE}" pid="6" name="ML_OfficeLocation">
    <vt:lpwstr/>
  </property>
  <property fmtid="{D5CDD505-2E9C-101B-9397-08002B2CF9AE}" pid="7" name="ML_Geography">
    <vt:lpwstr/>
  </property>
</Properties>
</file>